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xml" ContentType="application/vnd.openxmlformats-officedocument.theme+xml"/>
  <Override PartName="/ppt/slideMasters/slideMaster1.xml" ContentType="application/vnd.openxmlformats-officedocument.presentationml.slideMaster+xml"/>
  <Override PartName="/ppt/theme/theme2.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notesSlides/notesSlide2.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Slides/notesSlide9.xml" ContentType="application/vnd.openxmlformats-officedocument.presentationml.notesSlide+xml"/>
  <Override PartName="/ppt/slides/slide9.xml" ContentType="application/vnd.openxmlformats-officedocument.presentationml.slide+xml"/>
  <Override PartName="/ppt/slides/slide10.xml" ContentType="application/vnd.openxmlformats-officedocument.presentationml.slide+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65" r:id="rId1"/>
  </p:sldMasterIdLst>
  <p:notesMasterIdLst>
    <p:notesMasterId r:id="rId2"/>
  </p:notesMasterIdLst>
  <p:sldIdLst>
    <p:sldId id="256" r:id="rId4"/>
    <p:sldId id="257" r:id="rId5"/>
    <p:sldId id="258" r:id="rId6"/>
    <p:sldId id="259" r:id="rId7"/>
    <p:sldId id="260" r:id="rId8"/>
    <p:sldId id="261" r:id="rId9"/>
    <p:sldId id="262" r:id="rId10"/>
    <p:sldId id="263" r:id="rId11"/>
    <p:sldId id="264" r:id="rId12"/>
    <p:sldId id="265" r:id="rId13"/>
  </p:sldIdLst>
  <p:sldSz cx="9144000" cy="5143500"/>
  <p:notesSz cx="6857895" cy="9143861"/>
  <p:kinsoku lang="zh-CN" invalStChars="!%),.:;?]}¨·ˇˉ་―‖’”…‰∶、。〃々〉》」』】〕〗！＂＇％），．：；？］｀｜｝～￠" invalEndChars="([{·‘“〈《「『【〔〖（．［｛￡￥"/>
  <p:defaultTextStyle>
    <a:defPPr>
      <a:defRPr lang="zh-CN"/>
    </a:defPPr>
    <a:lvl1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1pPr>
    <a:lvl2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2pPr>
    <a:lvl3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3pPr>
    <a:lvl4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4pPr>
    <a:lvl5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5pPr>
    <a:lvl6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6pPr>
    <a:lvl7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7pPr>
    <a:lvl8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8pPr>
    <a:lvl9pPr algn="l" defTabSz="914400"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9929" autoAdjust="0"/>
    <p:restoredTop sz="83395" autoAdjust="0"/>
  </p:normalViewPr>
  <p:slideViewPr>
    <p:cSldViewPr snapToGrid="0">
      <p:cViewPr varScale="1">
        <p:scale>
          <a:sx n="75" d="100"/>
          <a:sy n="75" d="100"/>
        </p:scale>
        <p:origin x="0" y="0"/>
      </p:cViewPr>
      <p:guideLst>
        <p:guide orient="horz" pos="2392"/>
        <p:guide orient="horz" pos="1424"/>
        <p:guide orient="horz" pos="152"/>
        <p:guide orient="horz" pos="2784"/>
        <p:guide pos="2880"/>
        <p:guide pos="416"/>
        <p:guide pos="2000"/>
        <p:guide pos="3384"/>
      </p:guideLst>
    </p:cSldViewPr>
  </p:slideViewPr>
  <p:outlineViewPr>
    <p:cViewPr>
      <p:scale>
        <a:sx n="33" d="100"/>
        <a:sy n="33" d="100"/>
      </p:scale>
      <p:origin x="0" y="0"/>
    </p:cViewPr>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7" d="100"/>
          <a:sy n="57" d="100"/>
        </p:scale>
        <p:origin x="0" y="0"/>
      </p:cViewPr>
      <p:guideLst/>
    </p:cSldViewPr>
  </p:notes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theme" Target="theme/theme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2" name="对象"/>
          <p:cNvSpPr>
            <a:spLocks noGrp="1" noChangeAspect="1"/>
          </p:cNvSpPr>
          <p:nvPr>
            <p:ph type="sldImg" idx="2"/>
          </p:nvPr>
        </p:nvSpPr>
        <p:spPr>
          <a:xfrm rot="0">
            <a:off x="381299" y="685800"/>
            <a:ext cx="6096075"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w="9525" cmpd="sng" cap="flat">
            <a:solidFill>
              <a:srgbClr val="000000"/>
            </a:solidFill>
            <a:prstDash val="solid"/>
            <a:round/>
          </a:ln>
        </p:spPr>
      </p:sp>
      <p:sp>
        <p:nvSpPr>
          <p:cNvPr id="3" name="文本框"/>
          <p:cNvSpPr>
            <a:spLocks noGrp="1"/>
          </p:cNvSpPr>
          <p:nvPr>
            <p:ph type="body" idx="1"/>
          </p:nvPr>
        </p:nvSpPr>
        <p:spPr>
          <a:xfrm rot="0">
            <a:off x="685800" y="4343400"/>
            <a:ext cx="5486400" cy="4114800"/>
          </a:xfrm>
          <a:prstGeom prst="rect"/>
          <a:noFill/>
          <a:ln w="12700" cmpd="sng" cap="flat">
            <a:noFill/>
            <a:prstDash val="solid"/>
            <a:round/>
          </a:ln>
        </p:spPr>
        <p:txBody>
          <a:bodyPr vert="horz" wrap="square" lIns="91425" tIns="91425" rIns="91425" bIns="91425" anchor="t" anchorCtr="0">
            <a:prstTxWarp prst="textNoShape"/>
          </a:bodyPr>
          <a:lstStyle/>
          <a:p>
            <a:pPr marL="457200" indent="-298450" algn="l">
              <a:lnSpc>
                <a:spcPct val="100000"/>
              </a:lnSpc>
              <a:spcBef>
                <a:spcPts val="0"/>
              </a:spcBef>
              <a:spcAft>
                <a:spcPts val="0"/>
              </a:spcAft>
              <a:buClr>
                <a:srgbClr val="000000"/>
              </a:buClr>
              <a:buSzPts val="1100"/>
              <a:buFont typeface="Arial" pitchFamily="0" charset="0"/>
              <a:buChar char="●"/>
            </a:pPr>
            <a:endParaRPr lang="zh-CN" altLang="en-US"/>
          </a:p>
        </p:txBody>
      </p:sp>
    </p:spTree>
    <p:extLst>
      <p:ext uri="{BB962C8B-B14F-4D97-AF65-F5344CB8AC3E}">
        <p14:creationId xmlns:p14="http://schemas.microsoft.com/office/powerpoint/2010/main" val="187086523"/>
      </p:ext>
    </p:extLst>
  </p:cSld>
  <p:clrMap bg1="lt1" tx1="dk1" bg2="lt2" tx2="dk2" accent1="accent1" accent2="accent2" accent3="accent3" accent4="accent4" accent5="accent5" accent6="accent6" hlink="hlink" folHlink="folHlink"/>
  <p:hf sldNum="1" hdr="0" ftr="0" dt="0"/>
  <p:notesStyle>
    <a:lvl1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1pPr>
    <a:lvl2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2pPr>
    <a:lvl3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3pPr>
    <a:lvl4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4pPr>
    <a:lvl5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5pPr>
    <a:lvl6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6pPr>
    <a:lvl7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7pPr>
    <a:lvl8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8pPr>
    <a:lvl9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pitchFamily="0" charset="0"/>
        <a:ea typeface="Arial" pitchFamily="0" charset="0"/>
        <a:cs typeface="Arial" pitchFamily="0" charset="0"/>
      </a:defRPr>
    </a:lvl9pPr>
  </p:notesStyle>
</p:notesMaster>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2.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8" name="文本框"/>
          <p:cNvSpPr>
            <a:spLocks noGrp="1"/>
          </p:cNvSpPr>
          <p:nvPr>
            <p:ph type="body" idx="1"/>
          </p:nvPr>
        </p:nvSpPr>
        <p:spPr>
          <a:xfrm rot="0">
            <a:off x="685800" y="4343400"/>
            <a:ext cx="5486400" cy="4114800"/>
          </a:xfrm>
          <a:prstGeom prst="rect"/>
          <a:noFill/>
          <a:ln w="12700" cmpd="sng" cap="flat">
            <a:noFill/>
            <a:prstDash val="solid"/>
            <a:miter/>
          </a:ln>
        </p:spPr>
        <p:txBody>
          <a:bodyPr vert="horz" wrap="square" lIns="91425" tIns="91425" rIns="91425" bIns="91425" anchor="t" anchorCtr="0">
            <a:prstTxWarp prst="textNoShape"/>
          </a:bodyPr>
          <a:lstStyle/>
          <a:p>
            <a:endParaRPr lang="zh-CN" altLang="en-US"/>
          </a:p>
        </p:txBody>
      </p:sp>
      <p:sp>
        <p:nvSpPr>
          <p:cNvPr id="19" name="对象"/>
          <p:cNvSpPr>
            <a:spLocks noGrp="1" noChangeAspect="1"/>
          </p:cNvSpPr>
          <p:nvPr>
            <p:ph type="sldImg" idx="2"/>
          </p:nvPr>
        </p:nvSpPr>
        <p:spPr>
          <a:xfrm rot="0">
            <a:off x="381000" y="685800"/>
            <a:ext cx="6096000" cy="3429000"/>
          </a:xfrm>
          <a:custGeom>
            <a:gdLst>
              <a:gd name="T1" fmla="*/ 0 w 21600"/>
              <a:gd name="T2" fmla="*/ 0 h 21600"/>
              <a:gd name="T3" fmla="*/ 21600 w 21600"/>
              <a:gd name="T4" fmla="*/ 21600 h 21600"/>
            </a:gdLst>
            <a:rect l="T1" t="T2" r="T3" b="T4"/>
            <a:pathLst>
              <a:path w="21600" h="21600">
                <a:moveTo>
                  <a:pt x="0" y="0"/>
                </a:moveTo>
                <a:lnTo>
                  <a:pt x="21600" y="0"/>
                </a:lnTo>
                <a:lnTo>
                  <a:pt x="21600" y="21600"/>
                </a:lnTo>
                <a:lnTo>
                  <a:pt x="0" y="21600"/>
                </a:lnTo>
                <a:close/>
              </a:path>
            </a:pathLst>
          </a:custGeom>
          <a:noFill/>
          <a:ln cmpd="sng" cap="flat">
            <a:noFill/>
            <a:prstDash val="solid"/>
            <a:miter/>
          </a:ln>
        </p:spPr>
      </p:sp>
    </p:spTree>
    <p:extLst>
      <p:ext uri="{BB962C8B-B14F-4D97-AF65-F5344CB8AC3E}">
        <p14:creationId xmlns:p14="http://schemas.microsoft.com/office/powerpoint/2010/main" val="987984297"/>
      </p:ext>
    </p:extLst>
  </p:cSld>
  <p:clrMapOvr>
    <a:masterClrMapping/>
  </p:clrMapOvr>
</p:notes>
</file>

<file path=ppt/notesSlides/notesSlide9.xml><?xml version="1.0" encoding="utf-8"?>
<p:notes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49" name="文本框"/>
          <p:cNvSpPr>
            <a:spLocks noGrp="1"/>
          </p:cNvSpPr>
          <p:nvPr>
            <p:ph type="body"/>
          </p:nvPr>
        </p:nvSpPr>
        <p:spPr>
          <a:xfrm rot="0">
            <a:off x="685800" y="4343400"/>
            <a:ext cx="5486400" cy="411480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1201298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2.jpeg"/><Relationship Id="rId3" Type="http://schemas.openxmlformats.org/officeDocument/2006/relationships/image" Target="../media/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4.jpeg"/><Relationship Id="rId3" Type="http://schemas.openxmlformats.org/officeDocument/2006/relationships/image" Target="../media/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5.jpeg"/><Relationship Id="rId3" Type="http://schemas.openxmlformats.org/officeDocument/2006/relationships/image" Target="../media/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6.png"/><Relationship Id="rId3" Type="http://schemas.openxmlformats.org/officeDocument/2006/relationships/image" Target="../media/3.png"/><Relationship Id="rId4" Type="http://schemas.openxmlformats.org/officeDocument/2006/relationships/image" Target="../media/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8.png"/><Relationship Id="rId3" Type="http://schemas.openxmlformats.org/officeDocument/2006/relationships/image" Target="../media/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a="http://schemas.openxmlformats.org/drawingml/2006/main" xmlns:r="http://schemas.openxmlformats.org/officeDocument/2006/relationships" type="title" preserve="1">
  <p:cSld name="标题幻灯片">
    <p:spTree>
      <p:nvGrpSpPr>
        <p:cNvPr id="1" name=""/>
        <p:cNvGrpSpPr/>
        <p:nvPr/>
      </p:nvGrpSpPr>
      <p:grpSpPr>
        <a:xfrm>
          <a:off x="0" y="0"/>
          <a:ext cx="0" cy="0"/>
          <a:chOff x="0" y="0"/>
          <a:chExt cx="0" cy="0"/>
        </a:xfrm>
      </p:grpSpPr>
      <p:sp>
        <p:nvSpPr>
          <p:cNvPr id="2" name="文本框"/>
          <p:cNvSpPr>
            <a:spLocks noGrp="1"/>
          </p:cNvSpPr>
          <p:nvPr>
            <p:ph type="ctrTitle"/>
          </p:nvPr>
        </p:nvSpPr>
        <p:spPr>
          <a:xfrm>
            <a:off x="685800" y="1597818"/>
            <a:ext cx="7772400" cy="1102518"/>
          </a:xfrm>
        </p:spPr>
        <p:txBody>
          <a:bodyPr/>
          <a:lstStyle/>
          <a:p>
            <a:r>
              <a:rPr lang="zh-CN" altLang="en-US" smtClean="0"/>
              <a:t>单击此处编辑母版标题样式</a:t>
            </a:r>
            <a:endParaRPr lang="zh-CN" altLang="en-US"/>
          </a:p>
        </p:txBody>
      </p:sp>
      <p:sp>
        <p:nvSpPr>
          <p:cNvPr id="3" name="文本框"/>
          <p:cNvSpPr>
            <a:spLocks noGrp="1"/>
          </p:cNvSpPr>
          <p:nvPr>
            <p:ph type="subTitle" idx="1"/>
          </p:nvPr>
        </p:nvSpPr>
        <p:spPr>
          <a:xfrm>
            <a:off x="1371600" y="2914649"/>
            <a:ext cx="6400800" cy="1314449"/>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224285889"/>
      </p:ext>
    </p:extLst>
  </p:cSld>
  <p:clrMapOvr>
    <a:masterClrMapping/>
  </p:clrMapOvr>
</p:sldLayout>
</file>

<file path=ppt/slideLayouts/slideLayout10.xml><?xml version="1.0" encoding="utf-8"?>
<p:sldLayout xmlns:p="http://schemas.openxmlformats.org/presentationml/2006/main" type="vertTx" preserve="1">
  <p:cSld name="标题和竖排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478247120"/>
      </p:ext>
    </p:extLst>
  </p:cSld>
  <p:clrMapOvr>
    <a:masterClrMapping xmlns:a="http://schemas.openxmlformats.org/drawingml/2006/main"/>
  </p:clrMapOvr>
</p:sldLayout>
</file>

<file path=ppt/slideLayouts/slideLayout11.xml><?xml version="1.0" encoding="utf-8"?>
<p:sldLayout xmlns:p="http://schemas.openxmlformats.org/presentationml/2006/main" type="vertTitleAndTx" preserve="1">
  <p:cSld name="垂直排列标题与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orient="vert"/>
          </p:nvPr>
        </p:nvSpPr>
        <p:spPr>
          <a:xfrm xmlns:a="http://schemas.openxmlformats.org/drawingml/2006/main">
            <a:off x="6629400" y="274638"/>
            <a:ext cx="2057400" cy="5851525"/>
          </a:xfrm>
        </p:spPr>
        <p:txBody>
          <a:bodyPr xmlns:a="http://schemas.openxmlformats.org/drawingml/2006/main" vert="eaVert"/>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a:xfrm xmlns:a="http://schemas.openxmlformats.org/drawingml/2006/main">
            <a:off x="457200" y="274638"/>
            <a:ext cx="6019800" cy="5851525"/>
          </a:xfrm>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119382064"/>
      </p:ext>
    </p:extLst>
  </p:cSld>
  <p:clrMapOvr>
    <a:masterClrMapping xmlns:a="http://schemas.openxmlformats.org/drawingml/2006/main"/>
  </p:clrMapOvr>
</p:sldLayout>
</file>

<file path=ppt/slideLayouts/slideLayout12.xml><?xml version="1.0" encoding="utf-8"?>
<p:sldLayout xmlns:p="http://schemas.openxmlformats.org/presentationml/2006/main" showMasterSp="0" preserve="1">
  <p:cSld name="自定义版式">
    <p:bg>
      <p:bgPr>
        <a:solidFill xmlns:a="http://schemas.openxmlformats.org/drawingml/2006/main">
          <a:srgbClr val="FFFFFF"/>
        </a:solidFill>
      </p:bgPr>
    </p:bg>
    <p:spTree>
      <p:nvGrpSpPr>
        <p:cNvPr id="1" name=""/>
        <p:cNvGrpSpPr/>
        <p:nvPr/>
      </p:nvGrpSpPr>
      <p:grpSpPr>
        <a:xfrm xmlns:a="http://schemas.openxmlformats.org/drawingml/2006/main">
          <a:off x="0" y="0"/>
          <a:ext cx="0" cy="0"/>
          <a:chOff x="0" y="0"/>
          <a:chExt cx="0" cy="0"/>
        </a:xfrm>
      </p:grpSpPr>
      <p:pic>
        <p:nvPicPr>
          <p:cNvPr id="4" name="图片" descr="Diagram  Description automatically generated"/>
          <p:cNvPicPr>
            <a:picLocks xmlns:a="http://schemas.openxmlformats.org/drawingml/2006/main" noChangeAspect="1"/>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0" y="4141"/>
            <a:ext cx="9144000" cy="5135217"/>
          </a:xfrm>
          <a:prstGeom xmlns:a="http://schemas.openxmlformats.org/drawingml/2006/main" prst="rect"/>
          <a:noFill xmlns:a="http://schemas.openxmlformats.org/drawingml/2006/main"/>
          <a:ln xmlns:a="http://schemas.openxmlformats.org/drawingml/2006/main" w="12700" cmpd="sng" cap="flat">
            <a:noFill/>
            <a:prstDash val="solid"/>
            <a:miter/>
          </a:ln>
        </p:spPr>
      </p:pic>
      <p:cxnSp>
        <p:nvCxnSpPr>
          <p:cNvPr id="5" name="直线连接线"/>
          <p:cNvCxnSpPr>
            <a:cxnSpLocks xmlns:a="http://schemas.openxmlformats.org/drawingml/2006/main"/>
          </p:cNvCxnSpPr>
          <p:nvPr/>
        </p:nvCxnSpPr>
        <p:spPr>
          <a:xfrm xmlns:a="http://schemas.openxmlformats.org/drawingml/2006/main" rot="0">
            <a:off x="343814" y="3257405"/>
            <a:ext cx="527043" cy="1587"/>
          </a:xfrm>
          <a:prstGeom xmlns:a="http://schemas.openxmlformats.org/drawingml/2006/main" prst="straightConnector1"/>
          <a:noFill xmlns:a="http://schemas.openxmlformats.org/drawingml/2006/main"/>
          <a:ln xmlns:a="http://schemas.openxmlformats.org/drawingml/2006/main" w="28575" cmpd="sng" cap="flat">
            <a:solidFill>
              <a:srgbClr val="22366A"/>
            </a:solidFill>
            <a:prstDash val="solid"/>
            <a:round/>
          </a:ln>
        </p:spPr>
      </p:cxnSp>
      <p:sp>
        <p:nvSpPr>
          <p:cNvPr id="6" name="文本框"/>
          <p:cNvSpPr>
            <a:spLocks xmlns:a="http://schemas.openxmlformats.org/drawingml/2006/main" noGrp="1"/>
          </p:cNvSpPr>
          <p:nvPr>
            <p:ph type="body"/>
          </p:nvPr>
        </p:nvSpPr>
        <p:spPr>
          <a:xfrm xmlns:a="http://schemas.openxmlformats.org/drawingml/2006/main" rot="0">
            <a:off x="261254" y="2640951"/>
            <a:ext cx="3311678" cy="440555"/>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bodyPr>
          <a:lstStyle xmlns:a="http://schemas.openxmlformats.org/drawingml/2006/main"/>
          <a:p xmlns:a="http://schemas.openxmlformats.org/drawingml/2006/main">
            <a:endParaRPr lang="zh-CN" altLang="en-US" sz="2400" b="1">
              <a:solidFill>
                <a:schemeClr val="bg2"/>
              </a:solidFill>
              <a:latin typeface="Public Sans" pitchFamily="2" charset="77"/>
            </a:endParaRPr>
          </a:p>
        </p:txBody>
      </p:sp>
    </p:spTree>
    <p:extLst>
      <p:ext uri="{BB962C8B-B14F-4D97-AF65-F5344CB8AC3E}">
        <p14:creationId xmlns:p14="http://schemas.microsoft.com/office/powerpoint/2010/main" val="276773267"/>
      </p:ext>
    </p:extLst>
  </p:cSld>
  <p:clrMapOvr>
    <a:masterClrMapping xmlns:a="http://schemas.openxmlformats.org/drawingml/2006/main"/>
  </p:clrMapOvr>
</p:sldLayout>
</file>

<file path=ppt/slideLayouts/slideLayout13.xml><?xml version="1.0" encoding="utf-8"?>
<p:sldLayout xmlns:p="http://schemas.openxmlformats.org/presentationml/2006/main" showMasterSp="0" preserve="1">
  <p:cSld name="自定义版式">
    <p:bg>
      <p:bgPr>
        <a:solidFill xmlns:a="http://schemas.openxmlformats.org/drawingml/2006/main">
          <a:srgbClr val="FFFFFF"/>
        </a:solidFill>
      </p:bgPr>
    </p:bg>
    <p:spTree>
      <p:nvGrpSpPr>
        <p:cNvPr id="1" name=""/>
        <p:cNvGrpSpPr/>
        <p:nvPr/>
      </p:nvGrpSpPr>
      <p:grpSpPr>
        <a:xfrm xmlns:a="http://schemas.openxmlformats.org/drawingml/2006/main">
          <a:off x="0" y="0"/>
          <a:ext cx="0" cy="0"/>
          <a:chOff x="0" y="0"/>
          <a:chExt cx="0" cy="0"/>
        </a:xfrm>
      </p:grpSpPr>
      <p:pic>
        <p:nvPicPr>
          <p:cNvPr id="8" name="图片" descr="A picture containing person, computer, indoor  Description automatically generated"/>
          <p:cNvPicPr>
            <a:picLocks xmlns:a="http://schemas.openxmlformats.org/drawingml/2006/main"/>
          </p:cNvPicPr>
          <p:nvPr/>
        </p:nvPicPr>
        <p:blipFill>
          <a:blip xmlns:a="http://schemas.openxmlformats.org/drawingml/2006/main" xmlns:r="http://schemas.openxmlformats.org/officeDocument/2006/relationships" r:embed="rId2" cstate="print"/>
          <a:srcRect xmlns:a="http://schemas.openxmlformats.org/drawingml/2006/main" r="11110"/>
          <a:stretch xmlns:a="http://schemas.openxmlformats.org/drawingml/2006/main">
            <a:fillRect/>
          </a:stretch>
        </p:blipFill>
        <p:spPr>
          <a:xfrm xmlns:a="http://schemas.openxmlformats.org/drawingml/2006/main" flipH="1" rot="0">
            <a:off x="0" y="0"/>
            <a:ext cx="9144000" cy="5143493"/>
          </a:xfrm>
          <a:prstGeom xmlns:a="http://schemas.openxmlformats.org/drawingml/2006/main" prst="rect"/>
          <a:noFill xmlns:a="http://schemas.openxmlformats.org/drawingml/2006/main"/>
          <a:ln xmlns:a="http://schemas.openxmlformats.org/drawingml/2006/main" w="12700" cmpd="sng" cap="flat">
            <a:noFill/>
            <a:prstDash val="solid"/>
            <a:round/>
          </a:ln>
        </p:spPr>
      </p:pic>
      <p:pic>
        <p:nvPicPr>
          <p:cNvPr id="9" name="图片" descr="Shape  Description automatically generated with low confidence"/>
          <p:cNvPicPr>
            <a:picLocks xmlns:a="http://schemas.openxmlformats.org/drawingml/2006/main"/>
          </p:cNvPicPr>
          <p:nvPr/>
        </p:nvPicPr>
        <p:blipFill>
          <a:blip xmlns:a="http://schemas.openxmlformats.org/drawingml/2006/main" xmlns:r="http://schemas.openxmlformats.org/officeDocument/2006/relationships" r:embed="rId3" cstate="print"/>
          <a:stretch xmlns:a="http://schemas.openxmlformats.org/drawingml/2006/main">
            <a:fillRect/>
          </a:stretch>
        </p:blipFill>
        <p:spPr>
          <a:xfrm xmlns:a="http://schemas.openxmlformats.org/drawingml/2006/main" rot="0">
            <a:off x="0" y="6"/>
            <a:ext cx="9143990" cy="5148000"/>
          </a:xfrm>
          <a:prstGeom xmlns:a="http://schemas.openxmlformats.org/drawingml/2006/main" prst="rect"/>
          <a:noFill xmlns:a="http://schemas.openxmlformats.org/drawingml/2006/main"/>
          <a:ln xmlns:a="http://schemas.openxmlformats.org/drawingml/2006/main" w="12700" cmpd="sng" cap="flat">
            <a:noFill/>
            <a:prstDash val="solid"/>
            <a:round/>
          </a:ln>
        </p:spPr>
      </p:pic>
      <p:sp>
        <p:nvSpPr>
          <p:cNvPr id="10" name="矩形"/>
          <p:cNvSpPr>
            <a:spLocks xmlns:a="http://schemas.openxmlformats.org/drawingml/2006/main"/>
          </p:cNvSpPr>
          <p:nvPr/>
        </p:nvSpPr>
        <p:spPr>
          <a:xfrm xmlns:a="http://schemas.openxmlformats.org/drawingml/2006/main" rot="0">
            <a:off x="0" y="638171"/>
            <a:ext cx="4734046" cy="4030832"/>
          </a:xfrm>
          <a:prstGeom xmlns:a="http://schemas.openxmlformats.org/drawingml/2006/main" prst="rect"/>
          <a:solidFill xmlns:a="http://schemas.openxmlformats.org/drawingml/2006/main">
            <a:srgbClr val="223669"/>
          </a:solidFill>
          <a:ln xmlns:a="http://schemas.openxmlformats.org/drawingml/2006/main" w="12700" cmpd="sng" cap="flat">
            <a:noFill/>
            <a:prstDash val="solid"/>
            <a:round/>
          </a:ln>
        </p:spPr>
      </p:sp>
      <p:sp>
        <p:nvSpPr>
          <p:cNvPr id="11" name="矩形"/>
          <p:cNvSpPr>
            <a:spLocks xmlns:a="http://schemas.openxmlformats.org/drawingml/2006/main"/>
          </p:cNvSpPr>
          <p:nvPr/>
        </p:nvSpPr>
        <p:spPr>
          <a:xfrm xmlns:a="http://schemas.openxmlformats.org/drawingml/2006/main" rot="0">
            <a:off x="0" y="819942"/>
            <a:ext cx="144711" cy="323529"/>
          </a:xfrm>
          <a:prstGeom xmlns:a="http://schemas.openxmlformats.org/drawingml/2006/main" prst="rect"/>
          <a:solidFill xmlns:a="http://schemas.openxmlformats.org/drawingml/2006/main">
            <a:srgbClr val="C88C32"/>
          </a:solidFill>
          <a:ln xmlns:a="http://schemas.openxmlformats.org/drawingml/2006/main" w="12700" cmpd="sng" cap="flat">
            <a:noFill/>
            <a:prstDash val="solid"/>
            <a:round/>
          </a:ln>
        </p:spPr>
      </p:sp>
      <p:sp>
        <p:nvSpPr>
          <p:cNvPr id="12" name="文本框"/>
          <p:cNvSpPr>
            <a:spLocks xmlns:a="http://schemas.openxmlformats.org/drawingml/2006/main" noGrp="1"/>
          </p:cNvSpPr>
          <p:nvPr>
            <p:ph type="title"/>
          </p:nvPr>
        </p:nvSpPr>
        <p:spPr>
          <a:xfrm xmlns:a="http://schemas.openxmlformats.org/drawingml/2006/main" rot="0">
            <a:off x="144711" y="810810"/>
            <a:ext cx="3421450" cy="344091"/>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0000" tIns="45700" rIns="91425" bIns="45700" anchor="ctr" anchorCtr="0">
            <a:prstTxWarp prst="textNoShape"/>
          </a:bodyPr>
          <a:lstStyle xmlns:a="http://schemas.openxmlformats.org/drawingml/2006/main"/>
          <a:p xmlns:a="http://schemas.openxmlformats.org/drawingml/2006/main">
            <a:pPr algn="l">
              <a:lnSpc>
                <a:spcPct val="100000"/>
              </a:lnSpc>
              <a:spcBef>
                <a:spcPts val="0"/>
              </a:spcBef>
              <a:spcAft>
                <a:spcPts val="0"/>
              </a:spcAft>
              <a:buNone/>
            </a:pPr>
            <a:endParaRPr lang="zh-CN" altLang="en-US"/>
          </a:p>
        </p:txBody>
      </p:sp>
      <p:sp>
        <p:nvSpPr>
          <p:cNvPr id="13" name="文本框"/>
          <p:cNvSpPr>
            <a:spLocks xmlns:a="http://schemas.openxmlformats.org/drawingml/2006/main" noGrp="1"/>
          </p:cNvSpPr>
          <p:nvPr>
            <p:ph type="body" idx="1"/>
          </p:nvPr>
        </p:nvSpPr>
        <p:spPr>
          <a:xfrm xmlns:a="http://schemas.openxmlformats.org/drawingml/2006/main" rot="0">
            <a:off x="144711" y="1295658"/>
            <a:ext cx="4343206" cy="3036420"/>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1425" tIns="45700" rIns="91425" bIns="45700" anchor="t" anchorCtr="0">
            <a:prstTxWarp prst="textNoShape"/>
          </a:bodyPr>
          <a:lstStyle xmlns:a="http://schemas.openxmlformats.org/drawingml/2006/main"/>
          <a:p xmlns:a="http://schemas.openxmlformats.org/drawingml/2006/main">
            <a:pPr marL="457200" indent="-317500" algn="l">
              <a:lnSpc>
                <a:spcPct val="100000"/>
              </a:lnSpc>
              <a:spcBef>
                <a:spcPts val="0"/>
              </a:spcBef>
              <a:spcAft>
                <a:spcPts val="0"/>
              </a:spcAft>
              <a:buClr>
                <a:srgbClr val="FFFFFF"/>
              </a:buClr>
              <a:buSzPts val="1400"/>
              <a:buFont typeface="Noto Sans Symbols" pitchFamily="0" charset="0"/>
              <a:buChar char="▪"/>
            </a:pPr>
            <a:endParaRPr lang="zh-CN" altLang="en-US"/>
          </a:p>
        </p:txBody>
      </p:sp>
    </p:spTree>
    <p:extLst>
      <p:ext uri="{BB962C8B-B14F-4D97-AF65-F5344CB8AC3E}">
        <p14:creationId xmlns:p14="http://schemas.microsoft.com/office/powerpoint/2010/main" val="1504344211"/>
      </p:ext>
    </p:extLst>
  </p:cSld>
  <p:clrMapOvr>
    <a:masterClrMapping xmlns:a="http://schemas.openxmlformats.org/drawingml/2006/main"/>
  </p:clrMapOvr>
</p:sldLayout>
</file>

<file path=ppt/slideLayouts/slideLayout14.xml><?xml version="1.0" encoding="utf-8"?>
<p:sldLayout xmlns:p="http://schemas.openxmlformats.org/presentationml/2006/main" showMasterSp="0" preserve="1">
  <p:cSld name="自定义版式">
    <p:bg>
      <p:bgPr>
        <a:solidFill xmlns:a="http://schemas.openxmlformats.org/drawingml/2006/main">
          <a:srgbClr val="FFFFFF"/>
        </a:solidFill>
      </p:bgPr>
    </p:bg>
    <p:spTree>
      <p:nvGrpSpPr>
        <p:cNvPr id="1" name=""/>
        <p:cNvGrpSpPr/>
        <p:nvPr/>
      </p:nvGrpSpPr>
      <p:grpSpPr>
        <a:xfrm xmlns:a="http://schemas.openxmlformats.org/drawingml/2006/main">
          <a:off x="0" y="0"/>
          <a:ext cx="0" cy="0"/>
          <a:chOff x="0" y="0"/>
          <a:chExt cx="0" cy="0"/>
        </a:xfrm>
      </p:grpSpPr>
      <p:pic>
        <p:nvPicPr>
          <p:cNvPr id="20" name="图片" descr="A picture containing person, computer, indoor  Description automatically generated"/>
          <p:cNvPicPr>
            <a:picLocks xmlns:a="http://schemas.openxmlformats.org/drawingml/2006/main" noChangeAspect="1"/>
          </p:cNvPicPr>
          <p:nvPr/>
        </p:nvPicPr>
        <p:blipFill>
          <a:blip xmlns:a="http://schemas.openxmlformats.org/drawingml/2006/main" xmlns:r="http://schemas.openxmlformats.org/officeDocument/2006/relationships" r:embed="rId2" cstate="print"/>
          <a:srcRect xmlns:a="http://schemas.openxmlformats.org/drawingml/2006/main" r="11111"/>
          <a:stretch xmlns:a="http://schemas.openxmlformats.org/drawingml/2006/main">
            <a:fillRect/>
          </a:stretch>
        </p:blipFill>
        <p:spPr>
          <a:xfrm xmlns:a="http://schemas.openxmlformats.org/drawingml/2006/main" flipH="1" rot="0">
            <a:off x="0" y="0"/>
            <a:ext cx="9144000" cy="5143493"/>
          </a:xfrm>
          <a:prstGeom xmlns:a="http://schemas.openxmlformats.org/drawingml/2006/main" prst="rect"/>
          <a:noFill xmlns:a="http://schemas.openxmlformats.org/drawingml/2006/main"/>
          <a:ln xmlns:a="http://schemas.openxmlformats.org/drawingml/2006/main" w="12700" cmpd="sng" cap="flat">
            <a:noFill/>
            <a:prstDash val="solid"/>
            <a:miter/>
          </a:ln>
        </p:spPr>
      </p:pic>
      <p:pic>
        <p:nvPicPr>
          <p:cNvPr id="21" name="图片" descr="Shape  Description automatically generated with low confidence"/>
          <p:cNvPicPr>
            <a:picLocks xmlns:a="http://schemas.openxmlformats.org/drawingml/2006/main"/>
          </p:cNvPicPr>
          <p:nvPr/>
        </p:nvPicPr>
        <p:blipFill>
          <a:blip xmlns:a="http://schemas.openxmlformats.org/drawingml/2006/main" xmlns:r="http://schemas.openxmlformats.org/officeDocument/2006/relationships" r:embed="rId3" cstate="print"/>
          <a:stretch xmlns:a="http://schemas.openxmlformats.org/drawingml/2006/main">
            <a:fillRect/>
          </a:stretch>
        </p:blipFill>
        <p:spPr>
          <a:xfrm xmlns:a="http://schemas.openxmlformats.org/drawingml/2006/main" rot="0">
            <a:off x="0" y="6"/>
            <a:ext cx="9143990" cy="5148000"/>
          </a:xfrm>
          <a:prstGeom xmlns:a="http://schemas.openxmlformats.org/drawingml/2006/main" prst="rect"/>
          <a:noFill xmlns:a="http://schemas.openxmlformats.org/drawingml/2006/main"/>
          <a:ln xmlns:a="http://schemas.openxmlformats.org/drawingml/2006/main" w="12700" cmpd="sng" cap="flat">
            <a:noFill/>
            <a:prstDash val="solid"/>
            <a:round/>
          </a:ln>
        </p:spPr>
      </p:pic>
      <p:sp>
        <p:nvSpPr>
          <p:cNvPr id="22" name="矩形"/>
          <p:cNvSpPr>
            <a:spLocks xmlns:a="http://schemas.openxmlformats.org/drawingml/2006/main"/>
          </p:cNvSpPr>
          <p:nvPr/>
        </p:nvSpPr>
        <p:spPr>
          <a:xfrm xmlns:a="http://schemas.openxmlformats.org/drawingml/2006/main" rot="0">
            <a:off x="0" y="638171"/>
            <a:ext cx="4734046" cy="4030832"/>
          </a:xfrm>
          <a:prstGeom xmlns:a="http://schemas.openxmlformats.org/drawingml/2006/main" prst="rect"/>
          <a:solidFill xmlns:a="http://schemas.openxmlformats.org/drawingml/2006/main">
            <a:schemeClr val="bg2"/>
          </a:solidFill>
          <a:ln xmlns:a="http://schemas.openxmlformats.org/drawingml/2006/main" w="12700" cmpd="sng" cap="flat">
            <a:noFill/>
            <a:prstDash val="solid"/>
            <a:round/>
          </a:ln>
        </p:spPr>
      </p:sp>
      <p:sp>
        <p:nvSpPr>
          <p:cNvPr id="23" name="矩形"/>
          <p:cNvSpPr>
            <a:spLocks xmlns:a="http://schemas.openxmlformats.org/drawingml/2006/main"/>
          </p:cNvSpPr>
          <p:nvPr/>
        </p:nvSpPr>
        <p:spPr>
          <a:xfrm xmlns:a="http://schemas.openxmlformats.org/drawingml/2006/main" rot="0">
            <a:off x="0" y="819942"/>
            <a:ext cx="144711" cy="323529"/>
          </a:xfrm>
          <a:prstGeom xmlns:a="http://schemas.openxmlformats.org/drawingml/2006/main" prst="rect"/>
          <a:solidFill xmlns:a="http://schemas.openxmlformats.org/drawingml/2006/main">
            <a:schemeClr val="tx2"/>
          </a:solidFill>
          <a:ln xmlns:a="http://schemas.openxmlformats.org/drawingml/2006/main" w="12700" cmpd="sng" cap="flat">
            <a:noFill/>
            <a:prstDash val="solid"/>
            <a:round/>
          </a:ln>
        </p:spPr>
      </p:sp>
      <p:sp>
        <p:nvSpPr>
          <p:cNvPr id="24" name="文本框"/>
          <p:cNvSpPr>
            <a:spLocks xmlns:a="http://schemas.openxmlformats.org/drawingml/2006/main" noGrp="1"/>
          </p:cNvSpPr>
          <p:nvPr>
            <p:ph type="title"/>
          </p:nvPr>
        </p:nvSpPr>
        <p:spPr>
          <a:xfrm xmlns:a="http://schemas.openxmlformats.org/drawingml/2006/main" rot="0">
            <a:off x="144711" y="810810"/>
            <a:ext cx="3421450" cy="344091"/>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0000" tIns="45700" rIns="91425" bIns="45700" anchor="ctr" anchorCtr="0">
            <a:prstTxWarp prst="textNoShape"/>
          </a:bodyPr>
          <a:lstStyle xmlns:a="http://schemas.openxmlformats.org/drawingml/2006/main"/>
          <a:p xmlns:a="http://schemas.openxmlformats.org/drawingml/2006/main">
            <a:pPr algn="l">
              <a:lnSpc>
                <a:spcPct val="100000"/>
              </a:lnSpc>
              <a:spcBef>
                <a:spcPts val="0"/>
              </a:spcBef>
              <a:spcAft>
                <a:spcPts val="0"/>
              </a:spcAft>
              <a:buNone/>
            </a:pPr>
            <a:endParaRPr lang="zh-CN" altLang="en-US" sz="1700" b="1" i="0">
              <a:solidFill>
                <a:srgbClr val="FFFFFF"/>
              </a:solidFill>
              <a:latin typeface="Public Sans" pitchFamily="2" charset="77"/>
              <a:ea typeface="Public Sans" pitchFamily="2" charset="77"/>
              <a:cs typeface="Public Sans" pitchFamily="2" charset="77"/>
              <a:sym typeface="Public Sans" pitchFamily="2" charset="77"/>
            </a:endParaRPr>
          </a:p>
        </p:txBody>
      </p:sp>
      <p:sp>
        <p:nvSpPr>
          <p:cNvPr id="25" name="文本框"/>
          <p:cNvSpPr>
            <a:spLocks xmlns:a="http://schemas.openxmlformats.org/drawingml/2006/main" noGrp="1"/>
          </p:cNvSpPr>
          <p:nvPr>
            <p:ph type="body"/>
          </p:nvPr>
        </p:nvSpPr>
        <p:spPr>
          <a:xfrm xmlns:a="http://schemas.openxmlformats.org/drawingml/2006/main" rot="0">
            <a:off x="144711" y="1295658"/>
            <a:ext cx="4343206" cy="3036420"/>
          </a:xfrm>
          <a:prstGeom xmlns:a="http://schemas.openxmlformats.org/drawingml/2006/main" prst="rect"/>
          <a:noFill xmlns:a="http://schemas.openxmlformats.org/drawingml/2006/main"/>
          <a:ln xmlns:a="http://schemas.openxmlformats.org/drawingml/2006/main" w="12700" cmpd="sng" cap="flat">
            <a:noFill/>
            <a:prstDash val="solid"/>
            <a:miter/>
          </a:ln>
        </p:spPr>
        <p:txBody>
          <a:bodyPr xmlns:a="http://schemas.openxmlformats.org/drawingml/2006/main" vert="horz" wrap="square" lIns="91440" tIns="45720" rIns="91440" bIns="45720" anchor="t" anchorCtr="0">
            <a:prstTxWarp prst="textNoShape"/>
          </a:bodyPr>
          <a:lstStyle xmlns:a="http://schemas.openxmlformats.org/drawingml/2006/main"/>
          <a:p xmlns:a="http://schemas.openxmlformats.org/drawingml/2006/main">
            <a:pPr marL="285750" indent="-285750">
              <a:buClr>
                <a:schemeClr val="bg1"/>
              </a:buClr>
              <a:buFont typeface="Wingdings" pitchFamily="2" charset="2"/>
              <a:buChar char="§"/>
            </a:pPr>
            <a:endParaRPr lang="zh-CN" altLang="en-US" sz="1400" b="0">
              <a:solidFill>
                <a:schemeClr val="bg1"/>
              </a:solidFill>
              <a:latin typeface="Public Sans" pitchFamily="2" charset="77"/>
            </a:endParaRPr>
          </a:p>
        </p:txBody>
      </p:sp>
    </p:spTree>
    <p:extLst>
      <p:ext uri="{BB962C8B-B14F-4D97-AF65-F5344CB8AC3E}">
        <p14:creationId xmlns:p14="http://schemas.microsoft.com/office/powerpoint/2010/main" val="595512267"/>
      </p:ext>
    </p:extLst>
  </p:cSld>
  <p:clrMapOvr>
    <a:masterClrMapping xmlns:a="http://schemas.openxmlformats.org/drawingml/2006/main"/>
  </p:clrMapOvr>
</p:sldLayout>
</file>

<file path=ppt/slideLayouts/slideLayout15.xml><?xml version="1.0" encoding="utf-8"?>
<p:sldLayout xmlns:p="http://schemas.openxmlformats.org/presentationml/2006/main" showMasterSp="0" preserve="1">
  <p:cSld name="自定义版式">
    <p:bg>
      <p:bgPr>
        <a:solidFill xmlns:a="http://schemas.openxmlformats.org/drawingml/2006/main">
          <a:srgbClr val="FFFFFF"/>
        </a:solidFill>
      </p:bgPr>
    </p:bg>
    <p:spTree>
      <p:nvGrpSpPr>
        <p:cNvPr id="1" name=""/>
        <p:cNvGrpSpPr/>
        <p:nvPr/>
      </p:nvGrpSpPr>
      <p:grpSpPr>
        <a:xfrm xmlns:a="http://schemas.openxmlformats.org/drawingml/2006/main">
          <a:off x="0" y="0"/>
          <a:ext cx="0" cy="0"/>
          <a:chOff x="0" y="0"/>
          <a:chExt cx="0" cy="0"/>
        </a:xfrm>
      </p:grpSpPr>
      <p:pic>
        <p:nvPicPr>
          <p:cNvPr id="31" name="图片"/>
          <p:cNvPicPr>
            <a:picLocks xmlns:a="http://schemas.openxmlformats.org/drawingml/2006/main"/>
          </p:cNvPicPr>
          <p:nvPr/>
        </p:nvPicPr>
        <p:blipFill>
          <a:blip xmlns:a="http://schemas.openxmlformats.org/drawingml/2006/main" xmlns:r="http://schemas.openxmlformats.org/officeDocument/2006/relationships" r:embed="rId2" cstate="print"/>
          <a:srcRect xmlns:a="http://schemas.openxmlformats.org/drawingml/2006/main" l="39364" r="3593"/>
          <a:stretch xmlns:a="http://schemas.openxmlformats.org/drawingml/2006/main">
            <a:fillRect/>
          </a:stretch>
        </p:blipFill>
        <p:spPr>
          <a:xfrm xmlns:a="http://schemas.openxmlformats.org/drawingml/2006/main" rot="0">
            <a:off x="4743084" y="0"/>
            <a:ext cx="4400917" cy="5143495"/>
          </a:xfrm>
          <a:prstGeom xmlns:a="http://schemas.openxmlformats.org/drawingml/2006/main" prst="rect"/>
          <a:noFill xmlns:a="http://schemas.openxmlformats.org/drawingml/2006/main"/>
          <a:ln xmlns:a="http://schemas.openxmlformats.org/drawingml/2006/main" w="12700" cmpd="sng" cap="flat">
            <a:noFill/>
            <a:prstDash val="solid"/>
            <a:round/>
          </a:ln>
        </p:spPr>
      </p:pic>
      <p:pic>
        <p:nvPicPr>
          <p:cNvPr id="32" name="图片" descr="Shape  Description automatically generated with low confidence"/>
          <p:cNvPicPr>
            <a:picLocks xmlns:a="http://schemas.openxmlformats.org/drawingml/2006/main"/>
          </p:cNvPicPr>
          <p:nvPr/>
        </p:nvPicPr>
        <p:blipFill>
          <a:blip xmlns:a="http://schemas.openxmlformats.org/drawingml/2006/main" xmlns:r="http://schemas.openxmlformats.org/officeDocument/2006/relationships" r:embed="rId3" cstate="print"/>
          <a:stretch xmlns:a="http://schemas.openxmlformats.org/drawingml/2006/main">
            <a:fillRect/>
          </a:stretch>
        </p:blipFill>
        <p:spPr>
          <a:xfrm xmlns:a="http://schemas.openxmlformats.org/drawingml/2006/main" rot="0">
            <a:off x="0" y="6"/>
            <a:ext cx="9143990" cy="5143493"/>
          </a:xfrm>
          <a:prstGeom xmlns:a="http://schemas.openxmlformats.org/drawingml/2006/main" prst="rect"/>
          <a:noFill xmlns:a="http://schemas.openxmlformats.org/drawingml/2006/main"/>
          <a:ln xmlns:a="http://schemas.openxmlformats.org/drawingml/2006/main" w="12700" cmpd="sng" cap="flat">
            <a:noFill/>
            <a:prstDash val="solid"/>
            <a:round/>
          </a:ln>
        </p:spPr>
      </p:pic>
      <p:sp>
        <p:nvSpPr>
          <p:cNvPr id="33" name="文本框"/>
          <p:cNvSpPr>
            <a:spLocks xmlns:a="http://schemas.openxmlformats.org/drawingml/2006/main" noGrp="1"/>
          </p:cNvSpPr>
          <p:nvPr>
            <p:ph type="body" idx="1"/>
          </p:nvPr>
        </p:nvSpPr>
        <p:spPr>
          <a:xfrm xmlns:a="http://schemas.openxmlformats.org/drawingml/2006/main" rot="0">
            <a:off x="135732" y="756211"/>
            <a:ext cx="4436269" cy="343433"/>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1425" tIns="45700" rIns="91425" bIns="45700" anchor="ctr" anchorCtr="0">
            <a:prstTxWarp prst="textNoShape"/>
          </a:bodyPr>
          <a:lstStyle xmlns:a="http://schemas.openxmlformats.org/drawingml/2006/main"/>
          <a:p xmlns:a="http://schemas.openxmlformats.org/drawingml/2006/main">
            <a:pPr marL="285750" indent="-285750" algn="l">
              <a:lnSpc>
                <a:spcPct val="90000"/>
              </a:lnSpc>
              <a:spcBef>
                <a:spcPts val="0"/>
              </a:spcBef>
              <a:spcAft>
                <a:spcPts val="0"/>
              </a:spcAft>
              <a:buClr>
                <a:srgbClr val="000000"/>
              </a:buClr>
              <a:buSzPts val="1400"/>
              <a:buFont typeface="Wingdings" pitchFamily="2" charset="2"/>
              <a:buChar char="§"/>
            </a:pPr>
            <a:endParaRPr lang="zh-CN" altLang="en-US" sz="1400" b="1" i="1">
              <a:latin typeface="Public Sans" pitchFamily="2" charset="77"/>
              <a:ea typeface="Public Sans" pitchFamily="2" charset="77"/>
              <a:cs typeface="Public Sans" pitchFamily="2" charset="77"/>
              <a:sym typeface="Public Sans" pitchFamily="2" charset="77"/>
            </a:endParaRPr>
          </a:p>
        </p:txBody>
      </p:sp>
      <p:sp>
        <p:nvSpPr>
          <p:cNvPr id="34" name="文本框"/>
          <p:cNvSpPr>
            <a:spLocks xmlns:a="http://schemas.openxmlformats.org/drawingml/2006/main" noGrp="1"/>
          </p:cNvSpPr>
          <p:nvPr>
            <p:ph type="body" idx="2"/>
          </p:nvPr>
        </p:nvSpPr>
        <p:spPr>
          <a:xfrm xmlns:a="http://schemas.openxmlformats.org/drawingml/2006/main" rot="0">
            <a:off x="135732" y="1194361"/>
            <a:ext cx="4265186" cy="2139553"/>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1425" tIns="45700" rIns="91425" bIns="45700" anchor="t" anchorCtr="0">
            <a:prstTxWarp prst="textNoShape"/>
          </a:bodyPr>
          <a:lstStyle xmlns:a="http://schemas.openxmlformats.org/drawingml/2006/main"/>
          <a:p xmlns:a="http://schemas.openxmlformats.org/drawingml/2006/main">
            <a:pPr marL="285750" indent="-285750" algn="l">
              <a:lnSpc>
                <a:spcPct val="100000"/>
              </a:lnSpc>
              <a:spcBef>
                <a:spcPts val="0"/>
              </a:spcBef>
              <a:spcAft>
                <a:spcPts val="0"/>
              </a:spcAft>
              <a:buClr>
                <a:srgbClr val="000000"/>
              </a:buClr>
              <a:buSzPts val="1400"/>
              <a:buFont typeface="Wingdings" pitchFamily="2" charset="2"/>
              <a:buChar char="§"/>
            </a:pPr>
            <a:endParaRPr lang="zh-CN" altLang="en-US" sz="1400">
              <a:latin typeface="Public Sans" pitchFamily="2" charset="77"/>
              <a:ea typeface="Public Sans" pitchFamily="2" charset="77"/>
              <a:cs typeface="Public Sans" pitchFamily="2" charset="77"/>
              <a:sym typeface="Public Sans" pitchFamily="2" charset="77"/>
            </a:endParaRPr>
          </a:p>
        </p:txBody>
      </p:sp>
      <p:sp>
        <p:nvSpPr>
          <p:cNvPr id="35" name="文本框"/>
          <p:cNvSpPr>
            <a:spLocks xmlns:a="http://schemas.openxmlformats.org/drawingml/2006/main" noGrp="1"/>
          </p:cNvSpPr>
          <p:nvPr>
            <p:ph type="title"/>
          </p:nvPr>
        </p:nvSpPr>
        <p:spPr>
          <a:xfrm xmlns:a="http://schemas.openxmlformats.org/drawingml/2006/main" rot="0">
            <a:off x="135731" y="202405"/>
            <a:ext cx="7886700" cy="344091"/>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1425" tIns="45700" rIns="91425" bIns="45700" anchor="t" anchorCtr="0">
            <a:prstTxWarp prst="textNoShape"/>
          </a:bodyPr>
          <a:lstStyle xmlns:a="http://schemas.openxmlformats.org/drawingml/2006/main"/>
          <a:p xmlns:a="http://schemas.openxmlformats.org/drawingml/2006/main">
            <a:pPr algn="l">
              <a:lnSpc>
                <a:spcPct val="100000"/>
              </a:lnSpc>
              <a:spcBef>
                <a:spcPts val="0"/>
              </a:spcBef>
              <a:spcAft>
                <a:spcPts val="0"/>
              </a:spcAft>
              <a:buNone/>
            </a:pPr>
            <a:endParaRPr lang="zh-CN" altLang="en-US" sz="1700" b="1">
              <a:solidFill>
                <a:srgbClr val="22366A"/>
              </a:solidFill>
              <a:latin typeface="Public Sans" pitchFamily="2" charset="77"/>
              <a:ea typeface="Public Sans" pitchFamily="2" charset="77"/>
              <a:cs typeface="Public Sans" pitchFamily="2" charset="77"/>
              <a:sym typeface="Public Sans" pitchFamily="2" charset="77"/>
            </a:endParaRPr>
          </a:p>
        </p:txBody>
      </p:sp>
      <p:sp>
        <p:nvSpPr>
          <p:cNvPr id="36" name="矩形"/>
          <p:cNvSpPr>
            <a:spLocks xmlns:a="http://schemas.openxmlformats.org/drawingml/2006/main"/>
          </p:cNvSpPr>
          <p:nvPr/>
        </p:nvSpPr>
        <p:spPr>
          <a:xfrm xmlns:a="http://schemas.openxmlformats.org/drawingml/2006/main" rot="0">
            <a:off x="0" y="202405"/>
            <a:ext cx="135731" cy="344091"/>
          </a:xfrm>
          <a:prstGeom xmlns:a="http://schemas.openxmlformats.org/drawingml/2006/main" prst="rect"/>
          <a:solidFill xmlns:a="http://schemas.openxmlformats.org/drawingml/2006/main">
            <a:srgbClr val="22366A"/>
          </a:solidFill>
          <a:ln xmlns:a="http://schemas.openxmlformats.org/drawingml/2006/main" w="12700" cmpd="sng" cap="flat">
            <a:noFill/>
            <a:prstDash val="solid"/>
            <a:round/>
          </a:ln>
        </p:spPr>
      </p:sp>
    </p:spTree>
    <p:extLst>
      <p:ext uri="{BB962C8B-B14F-4D97-AF65-F5344CB8AC3E}">
        <p14:creationId xmlns:p14="http://schemas.microsoft.com/office/powerpoint/2010/main" val="1108118393"/>
      </p:ext>
    </p:extLst>
  </p:cSld>
  <p:clrMapOvr>
    <a:masterClrMapping xmlns:a="http://schemas.openxmlformats.org/drawingml/2006/main"/>
  </p:clrMapOvr>
</p:sldLayout>
</file>

<file path=ppt/slideLayouts/slideLayout16.xml><?xml version="1.0" encoding="utf-8"?>
<p:sldLayout xmlns:p="http://schemas.openxmlformats.org/presentationml/2006/main" showMasterSp="0" preserve="1">
  <p:cSld name="自定义版式">
    <p:bg>
      <p:bgPr>
        <a:solidFill xmlns:a="http://schemas.openxmlformats.org/drawingml/2006/main">
          <a:srgbClr val="FFFFFF"/>
        </a:solidFill>
      </p:bgPr>
    </p:bg>
    <p:spTree>
      <p:nvGrpSpPr>
        <p:cNvPr id="1" name=""/>
        <p:cNvGrpSpPr/>
        <p:nvPr/>
      </p:nvGrpSpPr>
      <p:grpSpPr>
        <a:xfrm xmlns:a="http://schemas.openxmlformats.org/drawingml/2006/main">
          <a:off x="0" y="0"/>
          <a:ext cx="0" cy="0"/>
          <a:chOff x="0" y="0"/>
          <a:chExt cx="0" cy="0"/>
        </a:xfrm>
      </p:grpSpPr>
      <p:pic>
        <p:nvPicPr>
          <p:cNvPr id="40" name="图片" descr="A computer on a table  Description automatically generated with medium confidence"/>
          <p:cNvPicPr>
            <a:picLocks xmlns:a="http://schemas.openxmlformats.org/drawingml/2006/main"/>
          </p:cNvPicPr>
          <p:nvPr/>
        </p:nvPicPr>
        <p:blipFill>
          <a:blip xmlns:a="http://schemas.openxmlformats.org/drawingml/2006/main" xmlns:r="http://schemas.openxmlformats.org/officeDocument/2006/relationships" r:embed="rId2" cstate="print"/>
          <a:srcRect xmlns:a="http://schemas.openxmlformats.org/drawingml/2006/main" t="8552" b="8552" r="1750"/>
          <a:stretch xmlns:a="http://schemas.openxmlformats.org/drawingml/2006/main">
            <a:fillRect/>
          </a:stretch>
        </p:blipFill>
        <p:spPr>
          <a:xfrm xmlns:a="http://schemas.openxmlformats.org/drawingml/2006/main" rot="0">
            <a:off x="-1" y="-1"/>
            <a:ext cx="9144001" cy="5143501"/>
          </a:xfrm>
          <a:prstGeom xmlns:a="http://schemas.openxmlformats.org/drawingml/2006/main" prst="rect"/>
          <a:noFill xmlns:a="http://schemas.openxmlformats.org/drawingml/2006/main"/>
          <a:ln xmlns:a="http://schemas.openxmlformats.org/drawingml/2006/main" w="12700" cmpd="sng" cap="flat">
            <a:noFill/>
            <a:prstDash val="solid"/>
            <a:round/>
          </a:ln>
        </p:spPr>
      </p:pic>
      <p:pic>
        <p:nvPicPr>
          <p:cNvPr id="41" name="图片" descr="Shape  Description automatically generated with low confidence"/>
          <p:cNvPicPr>
            <a:picLocks xmlns:a="http://schemas.openxmlformats.org/drawingml/2006/main"/>
          </p:cNvPicPr>
          <p:nvPr/>
        </p:nvPicPr>
        <p:blipFill>
          <a:blip xmlns:a="http://schemas.openxmlformats.org/drawingml/2006/main" xmlns:r="http://schemas.openxmlformats.org/officeDocument/2006/relationships" r:embed="rId3" cstate="print"/>
          <a:stretch xmlns:a="http://schemas.openxmlformats.org/drawingml/2006/main">
            <a:fillRect/>
          </a:stretch>
        </p:blipFill>
        <p:spPr>
          <a:xfrm xmlns:a="http://schemas.openxmlformats.org/drawingml/2006/main" rot="0">
            <a:off x="0" y="0"/>
            <a:ext cx="9143990" cy="5143493"/>
          </a:xfrm>
          <a:prstGeom xmlns:a="http://schemas.openxmlformats.org/drawingml/2006/main" prst="rect"/>
          <a:noFill xmlns:a="http://schemas.openxmlformats.org/drawingml/2006/main"/>
          <a:ln xmlns:a="http://schemas.openxmlformats.org/drawingml/2006/main" w="12700" cmpd="sng" cap="flat">
            <a:noFill/>
            <a:prstDash val="solid"/>
            <a:round/>
          </a:ln>
        </p:spPr>
      </p:pic>
      <p:sp>
        <p:nvSpPr>
          <p:cNvPr id="42" name="矩形"/>
          <p:cNvSpPr>
            <a:spLocks xmlns:a="http://schemas.openxmlformats.org/drawingml/2006/main"/>
          </p:cNvSpPr>
          <p:nvPr/>
        </p:nvSpPr>
        <p:spPr>
          <a:xfrm xmlns:a="http://schemas.openxmlformats.org/drawingml/2006/main" rot="0">
            <a:off x="2240495" y="1407885"/>
            <a:ext cx="4811570" cy="76670"/>
          </a:xfrm>
          <a:prstGeom xmlns:a="http://schemas.openxmlformats.org/drawingml/2006/main" prst="rect"/>
          <a:solidFill xmlns:a="http://schemas.openxmlformats.org/drawingml/2006/main">
            <a:srgbClr val="EFCBD1"/>
          </a:solidFill>
          <a:ln xmlns:a="http://schemas.openxmlformats.org/drawingml/2006/main" w="12700" cmpd="sng" cap="flat">
            <a:noFill/>
            <a:prstDash val="solid"/>
            <a:round/>
          </a:ln>
        </p:spPr>
      </p:sp>
      <p:pic>
        <p:nvPicPr>
          <p:cNvPr id="43" name="图片" descr="Shape  Description automatically generated with low confidence"/>
          <p:cNvPicPr>
            <a:picLocks xmlns:a="http://schemas.openxmlformats.org/drawingml/2006/main"/>
          </p:cNvPicPr>
          <p:nvPr/>
        </p:nvPicPr>
        <p:blipFill>
          <a:blip xmlns:a="http://schemas.openxmlformats.org/drawingml/2006/main" xmlns:r="http://schemas.openxmlformats.org/officeDocument/2006/relationships" r:embed="rId4" cstate="print"/>
          <a:stretch xmlns:a="http://schemas.openxmlformats.org/drawingml/2006/main">
            <a:fillRect/>
          </a:stretch>
        </p:blipFill>
        <p:spPr>
          <a:xfrm xmlns:a="http://schemas.openxmlformats.org/drawingml/2006/main" rot="0">
            <a:off x="2692835" y="1785257"/>
            <a:ext cx="1181100" cy="1181099"/>
          </a:xfrm>
          <a:prstGeom xmlns:a="http://schemas.openxmlformats.org/drawingml/2006/main" prst="rect"/>
          <a:noFill xmlns:a="http://schemas.openxmlformats.org/drawingml/2006/main"/>
          <a:ln xmlns:a="http://schemas.openxmlformats.org/drawingml/2006/main" w="12700" cmpd="sng" cap="flat">
            <a:noFill/>
            <a:prstDash val="solid"/>
            <a:round/>
          </a:ln>
        </p:spPr>
      </p:pic>
      <p:sp>
        <p:nvSpPr>
          <p:cNvPr id="44" name="矩形"/>
          <p:cNvSpPr>
            <a:spLocks xmlns:a="http://schemas.openxmlformats.org/drawingml/2006/main"/>
          </p:cNvSpPr>
          <p:nvPr/>
        </p:nvSpPr>
        <p:spPr>
          <a:xfrm xmlns:a="http://schemas.openxmlformats.org/drawingml/2006/main" rot="0">
            <a:off x="2233323" y="613458"/>
            <a:ext cx="4818742" cy="794427"/>
          </a:xfrm>
          <a:prstGeom xmlns:a="http://schemas.openxmlformats.org/drawingml/2006/main" prst="rect"/>
          <a:solidFill xmlns:a="http://schemas.openxmlformats.org/drawingml/2006/main">
            <a:schemeClr val="bg2"/>
          </a:solidFill>
          <a:ln xmlns:a="http://schemas.openxmlformats.org/drawingml/2006/main" w="12700" cmpd="sng" cap="flat">
            <a:noFill/>
            <a:prstDash val="solid"/>
            <a:round/>
          </a:ln>
        </p:spPr>
      </p:sp>
      <p:sp>
        <p:nvSpPr>
          <p:cNvPr id="45" name="文本框"/>
          <p:cNvSpPr>
            <a:spLocks xmlns:a="http://schemas.openxmlformats.org/drawingml/2006/main" noGrp="1"/>
          </p:cNvSpPr>
          <p:nvPr>
            <p:ph type="body" idx="1"/>
          </p:nvPr>
        </p:nvSpPr>
        <p:spPr>
          <a:xfrm xmlns:a="http://schemas.openxmlformats.org/drawingml/2006/main" rot="0">
            <a:off x="2634216" y="802314"/>
            <a:ext cx="4016955" cy="449263"/>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1425" tIns="45700" rIns="91425" bIns="45700" anchor="ctr" anchorCtr="0">
            <a:prstTxWarp prst="textNoShape"/>
          </a:bodyPr>
          <a:lstStyle xmlns:a="http://schemas.openxmlformats.org/drawingml/2006/main"/>
          <a:p xmlns:a="http://schemas.openxmlformats.org/drawingml/2006/main">
            <a:pPr marL="0" indent="0" algn="ctr">
              <a:lnSpc>
                <a:spcPct val="100000"/>
              </a:lnSpc>
              <a:spcBef>
                <a:spcPts val="0"/>
              </a:spcBef>
              <a:spcAft>
                <a:spcPts val="0"/>
              </a:spcAft>
              <a:buNone/>
            </a:pPr>
            <a:endParaRPr lang="zh-CN" altLang="en-US" sz="1800" b="1" i="1">
              <a:solidFill>
                <a:srgbClr val="FFFFFF"/>
              </a:solidFill>
              <a:latin typeface="Public Sans" pitchFamily="2" charset="77"/>
              <a:ea typeface="Public Sans" pitchFamily="2" charset="77"/>
              <a:cs typeface="Public Sans" pitchFamily="2" charset="77"/>
              <a:sym typeface="Public Sans" pitchFamily="2" charset="77"/>
            </a:endParaRPr>
          </a:p>
        </p:txBody>
      </p:sp>
      <p:sp>
        <p:nvSpPr>
          <p:cNvPr id="46" name="文本框"/>
          <p:cNvSpPr>
            <a:spLocks xmlns:a="http://schemas.openxmlformats.org/drawingml/2006/main" noGrp="1"/>
          </p:cNvSpPr>
          <p:nvPr>
            <p:ph type="body" idx="2"/>
          </p:nvPr>
        </p:nvSpPr>
        <p:spPr>
          <a:xfrm xmlns:a="http://schemas.openxmlformats.org/drawingml/2006/main" rot="0">
            <a:off x="4079630" y="1996884"/>
            <a:ext cx="2722324" cy="449263"/>
          </a:xfrm>
          <a:prstGeom xmlns:a="http://schemas.openxmlformats.org/drawingml/2006/main" prst="rect"/>
          <a:noFill xmlns:a="http://schemas.openxmlformats.org/drawingml/2006/main"/>
          <a:ln xmlns:a="http://schemas.openxmlformats.org/drawingml/2006/main" w="12700" cmpd="sng" cap="flat">
            <a:noFill/>
            <a:prstDash val="solid"/>
            <a:round/>
          </a:ln>
        </p:spPr>
        <p:txBody>
          <a:bodyPr xmlns:a="http://schemas.openxmlformats.org/drawingml/2006/main" vert="horz" wrap="square" lIns="91425" tIns="45700" rIns="91425" bIns="45700" anchor="ctr" anchorCtr="0">
            <a:prstTxWarp prst="textNoShape"/>
          </a:bodyPr>
          <a:lstStyle xmlns:a="http://schemas.openxmlformats.org/drawingml/2006/main"/>
          <a:p xmlns:a="http://schemas.openxmlformats.org/drawingml/2006/main">
            <a:pPr marL="0" indent="0" algn="ctr">
              <a:lnSpc>
                <a:spcPct val="100000"/>
              </a:lnSpc>
              <a:spcBef>
                <a:spcPts val="0"/>
              </a:spcBef>
              <a:spcAft>
                <a:spcPts val="0"/>
              </a:spcAft>
              <a:buNone/>
            </a:pPr>
            <a:endParaRPr lang="zh-CN" altLang="en-US" sz="1400" b="1" i="1">
              <a:solidFill>
                <a:schemeClr val="tx2"/>
              </a:solidFill>
              <a:latin typeface="Public Sans" pitchFamily="2" charset="77"/>
              <a:ea typeface="Public Sans" pitchFamily="2" charset="77"/>
              <a:cs typeface="Public Sans" pitchFamily="2" charset="77"/>
              <a:sym typeface="Public Sans" pitchFamily="2" charset="77"/>
            </a:endParaRPr>
          </a:p>
        </p:txBody>
      </p:sp>
    </p:spTree>
    <p:extLst>
      <p:ext uri="{BB962C8B-B14F-4D97-AF65-F5344CB8AC3E}">
        <p14:creationId xmlns:p14="http://schemas.microsoft.com/office/powerpoint/2010/main" val="987523785"/>
      </p:ext>
    </p:extLst>
  </p:cSld>
  <p:clrMapOvr>
    <a:masterClrMapping xmlns:a="http://schemas.openxmlformats.org/drawingml/2006/main"/>
  </p:clrMapOvr>
</p:sldLayout>
</file>

<file path=ppt/slideLayouts/slideLayout17.xml><?xml version="1.0" encoding="utf-8"?>
<p:sldLayout xmlns:p="http://schemas.openxmlformats.org/presentationml/2006/main" showMasterSp="0" preserve="1">
  <p:cSld name="自定义版式">
    <p:bg>
      <p:bgPr>
        <a:solidFill xmlns:a="http://schemas.openxmlformats.org/drawingml/2006/main">
          <a:srgbClr val="FFFFFF"/>
        </a:solidFill>
      </p:bgPr>
    </p:bg>
    <p:spTree>
      <p:nvGrpSpPr>
        <p:cNvPr id="1" name=""/>
        <p:cNvGrpSpPr/>
        <p:nvPr/>
      </p:nvGrpSpPr>
      <p:grpSpPr>
        <a:xfrm xmlns:a="http://schemas.openxmlformats.org/drawingml/2006/main">
          <a:off x="0" y="0"/>
          <a:ext cx="0" cy="0"/>
          <a:chOff x="0" y="0"/>
          <a:chExt cx="0" cy="0"/>
        </a:xfrm>
      </p:grpSpPr>
      <p:pic>
        <p:nvPicPr>
          <p:cNvPr id="50" name="图片" descr="Graphical user interface, application  Description automatically generated"/>
          <p:cNvPicPr>
            <a:picLocks xmlns:a="http://schemas.openxmlformats.org/drawingml/2006/main" noChangeAspect="1"/>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0" y="0"/>
            <a:ext cx="9144000" cy="5143500"/>
          </a:xfrm>
          <a:prstGeom xmlns:a="http://schemas.openxmlformats.org/drawingml/2006/main" prst="rect"/>
          <a:noFill xmlns:a="http://schemas.openxmlformats.org/drawingml/2006/main"/>
          <a:ln xmlns:a="http://schemas.openxmlformats.org/drawingml/2006/main" w="12700" cmpd="sng" cap="flat">
            <a:noFill/>
            <a:prstDash val="solid"/>
            <a:miter/>
          </a:ln>
        </p:spPr>
      </p:pic>
      <p:pic>
        <p:nvPicPr>
          <p:cNvPr id="51" name="图片" descr="Shape  Description automatically generated with low confidence"/>
          <p:cNvPicPr>
            <a:picLocks xmlns:a="http://schemas.openxmlformats.org/drawingml/2006/main" noChangeAspect="1"/>
          </p:cNvPicPr>
          <p:nvPr/>
        </p:nvPicPr>
        <p:blipFill>
          <a:blip xmlns:a="http://schemas.openxmlformats.org/drawingml/2006/main" xmlns:r="http://schemas.openxmlformats.org/officeDocument/2006/relationships" r:embed="rId3" cstate="print"/>
          <a:stretch xmlns:a="http://schemas.openxmlformats.org/drawingml/2006/main">
            <a:fillRect/>
          </a:stretch>
        </p:blipFill>
        <p:spPr>
          <a:xfrm xmlns:a="http://schemas.openxmlformats.org/drawingml/2006/main" rot="0">
            <a:off x="0" y="0"/>
            <a:ext cx="9144000" cy="5143500"/>
          </a:xfrm>
          <a:prstGeom xmlns:a="http://schemas.openxmlformats.org/drawingml/2006/main" prst="rect"/>
          <a:noFill xmlns:a="http://schemas.openxmlformats.org/drawingml/2006/main"/>
          <a:ln xmlns:a="http://schemas.openxmlformats.org/drawingml/2006/main" w="12700" cmpd="sng" cap="flat">
            <a:noFill/>
            <a:prstDash val="solid"/>
            <a:miter/>
          </a:ln>
        </p:spPr>
      </p:pic>
    </p:spTree>
    <p:extLst>
      <p:ext uri="{BB962C8B-B14F-4D97-AF65-F5344CB8AC3E}">
        <p14:creationId xmlns:p14="http://schemas.microsoft.com/office/powerpoint/2010/main" val="1229722077"/>
      </p:ext>
    </p:extLst>
  </p:cSld>
  <p:clrMapOvr>
    <a:masterClrMapping xmlns:a="http://schemas.openxmlformats.org/drawingml/2006/main"/>
  </p:clrMapOvr>
</p:sldLayout>
</file>

<file path=ppt/slideLayouts/slideLayout2.xml><?xml version="1.0" encoding="utf-8"?>
<p:sldLayout xmlns:p="http://schemas.openxmlformats.org/presentationml/2006/main" type="obj" preserve="1">
  <p:cSld name="标题和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p:txBody>
          <a:bodyPr xmlns:a="http://schemas.openxmlformats.org/drawingml/2006/main"/>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948479898"/>
      </p:ext>
    </p:extLst>
  </p:cSld>
  <p:clrMapOvr>
    <a:masterClrMapping xmlns:a="http://schemas.openxmlformats.org/drawingml/2006/main"/>
  </p:clrMapOvr>
</p:sldLayout>
</file>

<file path=ppt/slideLayouts/slideLayout3.xml><?xml version="1.0" encoding="utf-8"?>
<p:sldLayout xmlns:p="http://schemas.openxmlformats.org/presentationml/2006/main" type="secHead" preserve="1">
  <p:cSld name="节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722313" y="4406900"/>
            <a:ext cx="7772400" cy="1362075"/>
          </a:xfrm>
        </p:spPr>
        <p:txBody>
          <a:bodyPr xmlns:a="http://schemas.openxmlformats.org/drawingml/2006/main" anchor="t"/>
          <a:lstStyle xmlns:a="http://schemas.openxmlformats.org/drawingml/2006/main">
            <a:lvl1pPr algn="l">
              <a:defRPr sz="4000" b="1" cap="all"/>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722313" y="2906713"/>
            <a:ext cx="7772400" cy="1500187"/>
          </a:xfrm>
        </p:spPr>
        <p:txBody>
          <a:bodyPr xmlns:a="http://schemas.openxmlformats.org/drawingml/2006/main" anchor="b"/>
          <a:lstStyle xmlns:a="http://schemas.openxmlformats.org/drawingml/2006/main">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2115197134"/>
      </p:ext>
    </p:extLst>
  </p:cSld>
  <p:clrMapOvr>
    <a:masterClrMapping xmlns:a="http://schemas.openxmlformats.org/drawingml/2006/main"/>
  </p:clrMapOvr>
</p:sldLayout>
</file>

<file path=ppt/slideLayouts/slideLayout4.xml><?xml version="1.0" encoding="utf-8"?>
<p:sldLayout xmlns:p="http://schemas.openxmlformats.org/presentationml/2006/main" type="twoObj" preserve="1">
  <p:cSld name="两栏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sz="half" idx="1"/>
          </p:nvPr>
        </p:nvSpPr>
        <p:spPr>
          <a:xfrm xmlns:a="http://schemas.openxmlformats.org/drawingml/2006/main">
            <a:off x="457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sz="half" idx="2"/>
          </p:nvPr>
        </p:nvSpPr>
        <p:spPr>
          <a:xfrm xmlns:a="http://schemas.openxmlformats.org/drawingml/2006/main">
            <a:off x="4648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921142961"/>
      </p:ext>
    </p:extLst>
  </p:cSld>
  <p:clrMapOvr>
    <a:masterClrMapping xmlns:a="http://schemas.openxmlformats.org/drawingml/2006/main"/>
  </p:clrMapOvr>
</p:sldLayout>
</file>

<file path=ppt/slideLayouts/slideLayout5.xml><?xml version="1.0" encoding="utf-8"?>
<p:sldLayout xmlns:p="http://schemas.openxmlformats.org/presentationml/2006/main" type="twoTxTwoObj" preserve="1">
  <p:cSld name="比较">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lvl1pPr>
              <a:defRPr/>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457200" y="1535113"/>
            <a:ext cx="4040188"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4" name="文本框"/>
          <p:cNvSpPr>
            <a:spLocks xmlns:a="http://schemas.openxmlformats.org/drawingml/2006/main" noGrp="1"/>
          </p:cNvSpPr>
          <p:nvPr>
            <p:ph sz="half" idx="2"/>
          </p:nvPr>
        </p:nvSpPr>
        <p:spPr>
          <a:xfrm xmlns:a="http://schemas.openxmlformats.org/drawingml/2006/main">
            <a:off x="457200" y="2174875"/>
            <a:ext cx="4040188"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5" name="文本框"/>
          <p:cNvSpPr>
            <a:spLocks xmlns:a="http://schemas.openxmlformats.org/drawingml/2006/main" noGrp="1"/>
          </p:cNvSpPr>
          <p:nvPr>
            <p:ph type="body" sz="quarter" idx="3"/>
          </p:nvPr>
        </p:nvSpPr>
        <p:spPr>
          <a:xfrm xmlns:a="http://schemas.openxmlformats.org/drawingml/2006/main">
            <a:off x="4645025" y="1535113"/>
            <a:ext cx="4041775"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6" name="文本框"/>
          <p:cNvSpPr>
            <a:spLocks xmlns:a="http://schemas.openxmlformats.org/drawingml/2006/main" noGrp="1"/>
          </p:cNvSpPr>
          <p:nvPr>
            <p:ph sz="quarter" idx="4"/>
          </p:nvPr>
        </p:nvSpPr>
        <p:spPr>
          <a:xfrm xmlns:a="http://schemas.openxmlformats.org/drawingml/2006/main">
            <a:off x="4645025" y="2174875"/>
            <a:ext cx="4041775"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2043682976"/>
      </p:ext>
    </p:extLst>
  </p:cSld>
  <p:clrMapOvr>
    <a:masterClrMapping xmlns:a="http://schemas.openxmlformats.org/drawingml/2006/main"/>
  </p:clrMapOvr>
</p:sldLayout>
</file>

<file path=ppt/slideLayouts/slideLayout6.xml><?xml version="1.0" encoding="utf-8"?>
<p:sldLayout xmlns:p="http://schemas.openxmlformats.org/presentationml/2006/main" type="titleOnly" preserve="1">
  <p:cSld name="仅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Tree>
    <p:extLst>
      <p:ext uri="{BB962C8B-B14F-4D97-AF65-F5344CB8AC3E}">
        <p14:creationId xmlns:p14="http://schemas.microsoft.com/office/powerpoint/2010/main" val="60463856"/>
      </p:ext>
    </p:extLst>
  </p:cSld>
  <p:clrMapOvr>
    <a:masterClrMapping xmlns:a="http://schemas.openxmlformats.org/drawingml/2006/main"/>
  </p:clrMapOvr>
</p:sldLayout>
</file>

<file path=ppt/slideLayouts/slideLayout7.xml><?xml version="1.0" encoding="utf-8"?>
<p:sldLayout xmlns:p="http://schemas.openxmlformats.org/presentationml/2006/main" type="blank" preserve="1">
  <p:cSld name="空白">
    <p:spTree>
      <p:nvGrpSpPr>
        <p:cNvPr id="1" name=""/>
        <p:cNvGrpSpPr/>
        <p:nvPr/>
      </p:nvGrpSpPr>
      <p:grpSpPr>
        <a:xfrm xmlns:a="http://schemas.openxmlformats.org/drawingml/2006/main">
          <a:off x="0" y="0"/>
          <a:ext cx="0" cy="0"/>
          <a:chOff x="0" y="0"/>
          <a:chExt cx="0" cy="0"/>
        </a:xfrm>
      </p:grpSpPr>
    </p:spTree>
    <p:extLst>
      <p:ext uri="{BB962C8B-B14F-4D97-AF65-F5344CB8AC3E}">
        <p14:creationId xmlns:p14="http://schemas.microsoft.com/office/powerpoint/2010/main" val="918621045"/>
      </p:ext>
    </p:extLst>
  </p:cSld>
  <p:clrMapOvr>
    <a:masterClrMapping xmlns:a="http://schemas.openxmlformats.org/drawingml/2006/main"/>
  </p:clrMapOvr>
</p:sldLayout>
</file>

<file path=ppt/slideLayouts/slideLayout8.xml><?xml version="1.0" encoding="utf-8"?>
<p:sldLayout xmlns:p="http://schemas.openxmlformats.org/presentationml/2006/main" type="objTx" preserve="1">
  <p:cSld name="内容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457200" y="273050"/>
            <a:ext cx="3008313" cy="1162050"/>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a:xfrm xmlns:a="http://schemas.openxmlformats.org/drawingml/2006/main">
            <a:off x="3575050" y="273050"/>
            <a:ext cx="5111750" cy="5853113"/>
          </a:xfrm>
        </p:spPr>
        <p:txBody>
          <a:bodyPr xmlns:a="http://schemas.openxmlformats.org/drawingml/2006/main"/>
          <a:lstStyle xmlns:a="http://schemas.openxmlformats.org/drawingml/2006/main">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457200" y="1435100"/>
            <a:ext cx="3008313" cy="4691063"/>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435951928"/>
      </p:ext>
    </p:extLst>
  </p:cSld>
  <p:clrMapOvr>
    <a:masterClrMapping xmlns:a="http://schemas.openxmlformats.org/drawingml/2006/main"/>
  </p:clrMapOvr>
</p:sldLayout>
</file>

<file path=ppt/slideLayouts/slideLayout9.xml><?xml version="1.0" encoding="utf-8"?>
<p:sldLayout xmlns:p="http://schemas.openxmlformats.org/presentationml/2006/main" type="picTx" preserve="1">
  <p:cSld name="图片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1792288" y="4800600"/>
            <a:ext cx="5486400" cy="566738"/>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pic" idx="1"/>
          </p:nvPr>
        </p:nvSpPr>
        <p:spPr>
          <a:xfrm xmlns:a="http://schemas.openxmlformats.org/drawingml/2006/main">
            <a:off x="1792288" y="612775"/>
            <a:ext cx="5486400" cy="4114800"/>
          </a:xfrm>
        </p:spPr>
        <p:txBody>
          <a:bodyPr xmlns:a="http://schemas.openxmlformats.org/drawingml/2006/main"/>
          <a:lstStyle xmlns:a="http://schemas.openxmlformats.org/drawingml/2006/main">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xmlns:a="http://schemas.openxmlformats.org/drawingml/2006/main">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1792288" y="5367338"/>
            <a:ext cx="5486400" cy="804862"/>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612738681"/>
      </p:ext>
    </p:extLst>
  </p:cSld>
  <p:clrMapOvr>
    <a:masterClrMapping xmlns:a="http://schemas.openxmlformats.org/drawingml/2006/main"/>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slideMaster1.xml><?xml version="1.0" encoding="utf-8"?>
<p:sldMaster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959529"/>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lvl1pPr algn="l" defTabSz="914400" eaLnBrk="1"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1pPr>
    </p:titleStyle>
    <p:bodyStyle>
      <a:lvl1pPr algn="l" defTabSz="914400" eaLnBrk="1"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1pPr>
      <a:lvl2pPr algn="l" defTabSz="914400" eaLnBrk="1"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2pPr>
      <a:lvl3pPr algn="l" defTabSz="914400" eaLnBrk="1"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3pPr>
      <a:lvl4pPr algn="l" defTabSz="914400" eaLnBrk="1"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4pPr>
      <a:lvl5pPr algn="l" defTabSz="914400" eaLnBrk="1"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5pPr>
      <a:lvl6pPr algn="l" defTabSz="914400" eaLnBrk="1"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6pPr>
      <a:lvl7pPr algn="l" defTabSz="914400" eaLnBrk="1"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7pPr>
      <a:lvl8pPr algn="l" defTabSz="914400" eaLnBrk="1"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8pPr>
      <a:lvl9pPr algn="l" defTabSz="914400" eaLnBrk="1" fontAlgn="auto" hangingPunct="1">
        <a:lnSpc>
          <a:spcPct val="100000"/>
        </a:lnSpc>
        <a:spcBef>
          <a:spcPts val="0"/>
        </a:spcBef>
        <a:spcAft>
          <a:spcPts val="0"/>
        </a:spcAft>
        <a:buNone/>
        <a:defRPr sz="1400" b="0" i="0" u="none" strike="noStrike" cap="none">
          <a:solidFill>
            <a:srgbClr val="000000"/>
          </a:solidFill>
          <a:latin typeface="Arial" pitchFamily="0" charset="0"/>
          <a:ea typeface="Arial" pitchFamily="0" charset="0"/>
          <a:cs typeface="Arial" pitchFamily="0" charset="0"/>
        </a:defRPr>
      </a:lvl9pPr>
    </p:body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image" Target="../media/10.png"/><Relationship Id="rId2"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image" Target="../media/10.png"/><Relationship Id="rId2" Type="http://schemas.openxmlformats.org/officeDocument/2006/relationships/slideLayout" Target="../slideLayouts/slideLayout1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7" name="文本框"/>
          <p:cNvSpPr>
            <a:spLocks noGrp="1"/>
          </p:cNvSpPr>
          <p:nvPr>
            <p:ph type="body" idx="4294967295"/>
          </p:nvPr>
        </p:nvSpPr>
        <p:spPr>
          <a:xfrm rot="0">
            <a:off x="0" y="2640950"/>
            <a:ext cx="3950677" cy="1525607"/>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r>
              <a:rPr lang="en-US" altLang="zh-CN" sz="2400" b="1" i="0" u="none" strike="noStrike" kern="0" cap="none" spc="0" baseline="0">
                <a:solidFill>
                  <a:schemeClr val="bg2"/>
                </a:solidFill>
                <a:latin typeface="Public Sans" pitchFamily="2" charset="77"/>
                <a:ea typeface="Arial" pitchFamily="0" charset="0"/>
                <a:cs typeface="Lucida Sans" pitchFamily="0" charset="0"/>
              </a:rPr>
              <a:t>“</a:t>
            </a:r>
            <a:r>
              <a:rPr lang="en-US" altLang="zh-CN" sz="2400" b="1" i="0" u="none" strike="noStrike" kern="0" cap="none" spc="0" baseline="0">
                <a:solidFill>
                  <a:schemeClr val="bg2"/>
                </a:solidFill>
                <a:latin typeface="Public Sans" pitchFamily="2" charset="77"/>
                <a:ea typeface="Arial" pitchFamily="0" charset="0"/>
                <a:cs typeface="Lucida Sans" pitchFamily="0" charset="0"/>
              </a:rPr>
              <a:t>c</a:t>
            </a:r>
            <a:r>
              <a:rPr lang="en-US" altLang="zh-CN" sz="2400" b="1" i="0" u="none" strike="noStrike" kern="0" cap="none" spc="0" baseline="0">
                <a:solidFill>
                  <a:schemeClr val="bg2"/>
                </a:solidFill>
                <a:latin typeface="Public Sans" pitchFamily="2" charset="77"/>
                <a:ea typeface="Arial" pitchFamily="0" charset="0"/>
                <a:cs typeface="Lucida Sans" pitchFamily="0" charset="0"/>
              </a:rPr>
              <a:t>a</a:t>
            </a:r>
            <a:r>
              <a:rPr lang="en-US" altLang="zh-CN" sz="2400" b="1" i="0" u="none" strike="noStrike" kern="0" cap="none" spc="0" baseline="0">
                <a:solidFill>
                  <a:schemeClr val="bg2"/>
                </a:solidFill>
                <a:latin typeface="Public Sans" pitchFamily="2" charset="77"/>
                <a:ea typeface="Arial" pitchFamily="0" charset="0"/>
                <a:cs typeface="Lucida Sans" pitchFamily="0" charset="0"/>
              </a:rPr>
              <a:t>l</a:t>
            </a:r>
            <a:r>
              <a:rPr lang="en-US" altLang="zh-CN" sz="2400" b="1" i="0" u="none" strike="noStrike" kern="0" cap="none" spc="0" baseline="0">
                <a:solidFill>
                  <a:schemeClr val="bg2"/>
                </a:solidFill>
                <a:latin typeface="Public Sans" pitchFamily="2" charset="77"/>
                <a:ea typeface="Arial" pitchFamily="0" charset="0"/>
                <a:cs typeface="Lucida Sans" pitchFamily="0" charset="0"/>
              </a:rPr>
              <a:t>e</a:t>
            </a:r>
            <a:r>
              <a:rPr lang="en-US" altLang="zh-CN" sz="2400" b="1" i="0" u="none" strike="noStrike" kern="0" cap="none" spc="0" baseline="0">
                <a:solidFill>
                  <a:schemeClr val="bg2"/>
                </a:solidFill>
                <a:latin typeface="Public Sans" pitchFamily="2" charset="77"/>
                <a:ea typeface="Arial" pitchFamily="0" charset="0"/>
                <a:cs typeface="Lucida Sans" pitchFamily="0" charset="0"/>
              </a:rPr>
              <a:t>n</a:t>
            </a:r>
            <a:r>
              <a:rPr lang="en-US" altLang="zh-CN" sz="2400" b="1" i="0" u="none" strike="noStrike" kern="0" cap="none" spc="0" baseline="0">
                <a:solidFill>
                  <a:schemeClr val="bg2"/>
                </a:solidFill>
                <a:latin typeface="Public Sans" pitchFamily="2" charset="77"/>
                <a:ea typeface="Arial" pitchFamily="0" charset="0"/>
                <a:cs typeface="Lucida Sans" pitchFamily="0" charset="0"/>
              </a:rPr>
              <a:t>d</a:t>
            </a:r>
            <a:r>
              <a:rPr lang="en-US" altLang="zh-CN" sz="2400" b="1" i="0" u="none" strike="noStrike" kern="0" cap="none" spc="0" baseline="0">
                <a:solidFill>
                  <a:schemeClr val="bg2"/>
                </a:solidFill>
                <a:latin typeface="Public Sans" pitchFamily="2" charset="77"/>
                <a:ea typeface="Arial" pitchFamily="0" charset="0"/>
                <a:cs typeface="Lucida Sans" pitchFamily="0" charset="0"/>
              </a:rPr>
              <a:t>e</a:t>
            </a:r>
            <a:r>
              <a:rPr lang="en-US" altLang="zh-CN" sz="2400" b="1" i="0" u="none" strike="noStrike" kern="0" cap="none" spc="0" baseline="0">
                <a:solidFill>
                  <a:schemeClr val="bg2"/>
                </a:solidFill>
                <a:latin typeface="Public Sans" pitchFamily="2" charset="77"/>
                <a:ea typeface="Arial" pitchFamily="0" charset="0"/>
                <a:cs typeface="Lucida Sans" pitchFamily="0" charset="0"/>
              </a:rPr>
              <a:t>r</a:t>
            </a:r>
            <a:r>
              <a:rPr lang="en-US" altLang="zh-CN" sz="2400" b="1" i="0" u="none" strike="noStrike" kern="0" cap="none" spc="0" baseline="0">
                <a:solidFill>
                  <a:schemeClr val="bg2"/>
                </a:solidFill>
                <a:latin typeface="Public Sans" pitchFamily="2" charset="77"/>
                <a:ea typeface="Arial" pitchFamily="0" charset="0"/>
                <a:cs typeface="Lucida Sans" pitchFamily="0" charset="0"/>
              </a:rPr>
              <a:t> </a:t>
            </a:r>
            <a:r>
              <a:rPr lang="en-US" altLang="zh-CN" sz="2400" b="1" i="0" u="none" strike="noStrike" kern="0" cap="none" spc="0" baseline="0">
                <a:solidFill>
                  <a:schemeClr val="bg2"/>
                </a:solidFill>
                <a:latin typeface="Public Sans" pitchFamily="2" charset="77"/>
                <a:ea typeface="Arial" pitchFamily="0" charset="0"/>
                <a:cs typeface="Lucida Sans" pitchFamily="0" charset="0"/>
              </a:rPr>
              <a:t>s</a:t>
            </a:r>
            <a:r>
              <a:rPr lang="en-US" altLang="zh-CN" sz="2400" b="1" i="0" u="none" strike="noStrike" kern="0" cap="none" spc="0" baseline="0">
                <a:solidFill>
                  <a:schemeClr val="bg2"/>
                </a:solidFill>
                <a:latin typeface="Public Sans" pitchFamily="2" charset="77"/>
                <a:ea typeface="Arial" pitchFamily="0" charset="0"/>
                <a:cs typeface="Lucida Sans" pitchFamily="0" charset="0"/>
              </a:rPr>
              <a:t>c</a:t>
            </a:r>
            <a:r>
              <a:rPr lang="en-US" altLang="zh-CN" sz="2400" b="1" i="0" u="none" strike="noStrike" kern="0" cap="none" spc="0" baseline="0">
                <a:solidFill>
                  <a:schemeClr val="bg2"/>
                </a:solidFill>
                <a:latin typeface="Public Sans" pitchFamily="2" charset="77"/>
                <a:ea typeface="Arial" pitchFamily="0" charset="0"/>
                <a:cs typeface="Lucida Sans" pitchFamily="0" charset="0"/>
              </a:rPr>
              <a:t>h</a:t>
            </a:r>
            <a:r>
              <a:rPr lang="en-US" altLang="zh-CN" sz="2400" b="1" i="0" u="none" strike="noStrike" kern="0" cap="none" spc="0" baseline="0">
                <a:solidFill>
                  <a:schemeClr val="bg2"/>
                </a:solidFill>
                <a:latin typeface="Public Sans" pitchFamily="2" charset="77"/>
                <a:ea typeface="Arial" pitchFamily="0" charset="0"/>
                <a:cs typeface="Lucida Sans" pitchFamily="0" charset="0"/>
              </a:rPr>
              <a:t>e</a:t>
            </a:r>
            <a:r>
              <a:rPr lang="en-US" altLang="zh-CN" sz="2400" b="1" i="0" u="none" strike="noStrike" kern="0" cap="none" spc="0" baseline="0">
                <a:solidFill>
                  <a:schemeClr val="bg2"/>
                </a:solidFill>
                <a:latin typeface="Public Sans" pitchFamily="2" charset="77"/>
                <a:ea typeface="Arial" pitchFamily="0" charset="0"/>
                <a:cs typeface="Lucida Sans" pitchFamily="0" charset="0"/>
              </a:rPr>
              <a:t>d</a:t>
            </a:r>
            <a:r>
              <a:rPr lang="en-US" altLang="zh-CN" sz="2400" b="1" i="0" u="none" strike="noStrike" kern="0" cap="none" spc="0" baseline="0">
                <a:solidFill>
                  <a:schemeClr val="bg2"/>
                </a:solidFill>
                <a:latin typeface="Public Sans" pitchFamily="2" charset="77"/>
                <a:ea typeface="Arial" pitchFamily="0" charset="0"/>
                <a:cs typeface="Lucida Sans" pitchFamily="0" charset="0"/>
              </a:rPr>
              <a:t>u</a:t>
            </a:r>
            <a:r>
              <a:rPr lang="en-US" altLang="zh-CN" sz="2400" b="1" i="0" u="none" strike="noStrike" kern="0" cap="none" spc="0" baseline="0">
                <a:solidFill>
                  <a:schemeClr val="bg2"/>
                </a:solidFill>
                <a:latin typeface="Public Sans" pitchFamily="2" charset="77"/>
                <a:ea typeface="Arial" pitchFamily="0" charset="0"/>
                <a:cs typeface="Lucida Sans" pitchFamily="0" charset="0"/>
              </a:rPr>
              <a:t>l</a:t>
            </a:r>
            <a:r>
              <a:rPr lang="en-US" altLang="zh-CN" sz="2400" b="1" i="0" u="none" strike="noStrike" kern="0" cap="none" spc="0" baseline="0">
                <a:solidFill>
                  <a:schemeClr val="bg2"/>
                </a:solidFill>
                <a:latin typeface="Public Sans" pitchFamily="2" charset="77"/>
                <a:ea typeface="Arial" pitchFamily="0" charset="0"/>
                <a:cs typeface="Lucida Sans" pitchFamily="0" charset="0"/>
              </a:rPr>
              <a:t>e</a:t>
            </a:r>
            <a:r>
              <a:rPr lang="en-US" altLang="zh-CN" sz="2400" b="1" i="0" u="none" strike="noStrike" kern="0" cap="none" spc="0" baseline="0">
                <a:solidFill>
                  <a:schemeClr val="bg2"/>
                </a:solidFill>
                <a:latin typeface="Public Sans" pitchFamily="2" charset="77"/>
                <a:ea typeface="Arial" pitchFamily="0" charset="0"/>
                <a:cs typeface="Lucida Sans" pitchFamily="0" charset="0"/>
              </a:rPr>
              <a:t>r</a:t>
            </a:r>
            <a:r>
              <a:rPr lang="en-US" altLang="zh-CN" sz="2400" b="1" i="0" u="none" strike="noStrike" kern="0" cap="none" spc="0" baseline="0">
                <a:solidFill>
                  <a:schemeClr val="bg2"/>
                </a:solidFill>
                <a:latin typeface="Public Sans" pitchFamily="2" charset="77"/>
                <a:ea typeface="Arial" pitchFamily="0" charset="0"/>
                <a:cs typeface="Lucida Sans" pitchFamily="0" charset="0"/>
              </a:rPr>
              <a:t>”</a:t>
            </a:r>
            <a:endParaRPr lang="en-US" altLang="zh-CN" sz="2400" b="1" i="0" u="none" strike="noStrike" kern="0" cap="none" spc="0" baseline="0">
              <a:solidFill>
                <a:schemeClr val="bg2"/>
              </a:solidFill>
              <a:latin typeface="Public Sans" pitchFamily="2" charset="77"/>
              <a:ea typeface="Arial" pitchFamily="0" charset="0"/>
              <a:cs typeface="Lucida Sans" pitchFamily="0" charset="0"/>
            </a:endParaRPr>
          </a:p>
          <a:p>
            <a:pPr marL="0" indent="0" algn="l">
              <a:lnSpc>
                <a:spcPct val="100000"/>
              </a:lnSpc>
              <a:spcBef>
                <a:spcPts val="0"/>
              </a:spcBef>
              <a:spcAft>
                <a:spcPts val="0"/>
              </a:spcAft>
              <a:buNone/>
            </a:pPr>
            <a:endParaRPr lang="en-US" altLang="zh-CN" sz="2400" b="1" i="0" u="none" strike="noStrike" kern="0" cap="none" spc="0" baseline="0">
              <a:solidFill>
                <a:schemeClr val="bg2"/>
              </a:solidFill>
              <a:latin typeface="Public Sans" pitchFamily="2" charset="77"/>
              <a:ea typeface="Arial" pitchFamily="0" charset="0"/>
              <a:cs typeface="Lucida Sans" pitchFamily="0" charset="0"/>
            </a:endParaRPr>
          </a:p>
          <a:p>
            <a:pPr marL="0" indent="0" algn="l">
              <a:lnSpc>
                <a:spcPct val="100000"/>
              </a:lnSpc>
              <a:spcBef>
                <a:spcPts val="0"/>
              </a:spcBef>
              <a:spcAft>
                <a:spcPts val="0"/>
              </a:spcAft>
              <a:buNone/>
            </a:pPr>
            <a:r>
              <a:rPr lang="en-US" altLang="zh-CN" sz="2400" b="1" i="0" u="none" strike="noStrike" kern="0" cap="none" spc="0" baseline="0">
                <a:solidFill>
                  <a:schemeClr val="bg2"/>
                </a:solidFill>
                <a:latin typeface="Public Sans" pitchFamily="2" charset="77"/>
                <a:ea typeface="Arial" pitchFamily="0" charset="0"/>
                <a:cs typeface="Lucida Sans" pitchFamily="0" charset="0"/>
              </a:rPr>
              <a:t>   TASK 1</a:t>
            </a:r>
            <a:endParaRPr lang="zh-CN" altLang="en-US" sz="2400" b="1" i="0" u="none" strike="noStrike" kern="0" cap="none" spc="0" baseline="0">
              <a:solidFill>
                <a:schemeClr val="bg2"/>
              </a:solidFill>
              <a:latin typeface="Public Sans" pitchFamily="2" charset="77"/>
              <a:ea typeface="Arial" pitchFamily="0" charset="0"/>
              <a:cs typeface="Lucida Sans" pitchFamily="0" charset="0"/>
            </a:endParaRPr>
          </a:p>
        </p:txBody>
      </p:sp>
    </p:spTree>
    <p:extLst>
      <p:ext uri="{BB962C8B-B14F-4D97-AF65-F5344CB8AC3E}">
        <p14:creationId xmlns:p14="http://schemas.microsoft.com/office/powerpoint/2010/main" val="1771326656"/>
      </p:ext>
    </p:extLst>
  </p:cSld>
  <p:clrMapOvr>
    <a:masterClrMapping/>
  </p:clrMapOvr>
</p:sld>
</file>

<file path=ppt/slides/slide10.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pic>
        <p:nvPicPr>
          <p:cNvPr id="52" name="图片"/>
          <p:cNvPicPr>
            <a:picLocks/>
          </p:cNvPicPr>
          <p:nvPr/>
        </p:nvPicPr>
        <p:blipFill>
          <a:blip r:embed="rId1" cstate="print"/>
          <a:stretch>
            <a:fillRect/>
          </a:stretch>
        </p:blipFill>
        <p:spPr>
          <a:xfrm rot="0">
            <a:off x="0" y="-9525"/>
            <a:ext cx="9143999" cy="5143499"/>
          </a:xfrm>
          <a:prstGeom prst="rect"/>
          <a:noFill/>
          <a:ln w="12700" cmpd="sng" cap="flat">
            <a:noFill/>
            <a:prstDash val="solid"/>
            <a:round/>
          </a:ln>
        </p:spPr>
      </p:pic>
    </p:spTree>
    <p:extLst>
      <p:ext uri="{BB962C8B-B14F-4D97-AF65-F5344CB8AC3E}">
        <p14:creationId xmlns:p14="http://schemas.microsoft.com/office/powerpoint/2010/main" val="535701517"/>
      </p:ext>
    </p:extLst>
  </p:cSld>
  <p:clrMapOvr>
    <a:masterClrMapping/>
  </p:clrMapOvr>
</p:sld>
</file>

<file path=ppt/slides/slide2.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14" name="文本框"/>
          <p:cNvSpPr>
            <a:spLocks noGrp="1"/>
          </p:cNvSpPr>
          <p:nvPr>
            <p:ph type="title"/>
          </p:nvPr>
        </p:nvSpPr>
        <p:spPr>
          <a:xfrm rot="0">
            <a:off x="144711" y="810810"/>
            <a:ext cx="3421450" cy="344091"/>
          </a:xfrm>
          <a:prstGeom prst="rect"/>
          <a:noFill/>
          <a:ln w="12700" cmpd="sng" cap="flat">
            <a:noFill/>
            <a:prstDash val="solid"/>
            <a:round/>
          </a:ln>
        </p:spPr>
        <p:txBody>
          <a:bodyPr vert="horz" wrap="square" lIns="90000" tIns="45700" rIns="91425" bIns="45700" anchor="ctr" anchorCtr="0">
            <a:prstTxWarp prst="textNoShape"/>
          </a:bodyPr>
          <a:lstStyle/>
          <a:p>
            <a:pPr marL="0" indent="0" algn="l">
              <a:lnSpc>
                <a:spcPct val="100000"/>
              </a:lnSpc>
              <a:spcBef>
                <a:spcPts val="0"/>
              </a:spcBef>
              <a:spcAft>
                <a:spcPts val="0"/>
              </a:spcAft>
              <a:buNone/>
            </a:pPr>
            <a:r>
              <a:rPr lang="en-US" altLang="zh-CN" sz="1829" b="1" i="0" u="none" strike="noStrike" kern="0" cap="none" spc="0" baseline="0">
                <a:solidFill>
                  <a:srgbClr val="C88C32"/>
                </a:solidFill>
                <a:latin typeface="EB Garamond" pitchFamily="0" charset="0"/>
                <a:ea typeface="EB Garamond" pitchFamily="0" charset="0"/>
                <a:cs typeface="EB Garamond" pitchFamily="0" charset="0"/>
                <a:sym typeface="EB Garamond" pitchFamily="0" charset="0"/>
              </a:rPr>
              <a:t>JOB SEARCH WEBSITE</a:t>
            </a:r>
            <a:endParaRPr lang="zh-CN" altLang="en-US" sz="1829" b="1" i="0" u="none" strike="noStrike" kern="0" cap="none" spc="0" baseline="0">
              <a:solidFill>
                <a:srgbClr val="C88C32"/>
              </a:solidFill>
              <a:latin typeface="EB Garamond" pitchFamily="0" charset="0"/>
              <a:ea typeface="EB Garamond" pitchFamily="0" charset="0"/>
              <a:cs typeface="EB Garamond" pitchFamily="0" charset="0"/>
              <a:sym typeface="EB Garamond" pitchFamily="0" charset="0"/>
            </a:endParaRPr>
          </a:p>
        </p:txBody>
      </p:sp>
      <p:sp>
        <p:nvSpPr>
          <p:cNvPr id="15" name="文本框"/>
          <p:cNvSpPr>
            <a:spLocks noGrp="1"/>
          </p:cNvSpPr>
          <p:nvPr>
            <p:ph type="body" idx="1"/>
          </p:nvPr>
        </p:nvSpPr>
        <p:spPr>
          <a:xfrm rot="0">
            <a:off x="144710" y="1295658"/>
            <a:ext cx="4548587" cy="3036420"/>
          </a:xfrm>
          <a:prstGeom prst="rect"/>
          <a:noFill/>
          <a:ln w="12700" cmpd="sng" cap="flat">
            <a:noFill/>
            <a:prstDash val="solid"/>
            <a:round/>
          </a:ln>
        </p:spPr>
        <p:txBody>
          <a:bodyPr vert="horz" wrap="square" lIns="91425" tIns="45700" rIns="91425" bIns="45700" anchor="t" anchorCtr="0">
            <a:prstTxWarp prst="textNoShape"/>
          </a:bodyPr>
          <a:lstStyle/>
          <a:p>
            <a:pPr marL="457200" indent="-317500" algn="l">
              <a:lnSpc>
                <a:spcPct val="100000"/>
              </a:lnSpc>
              <a:spcBef>
                <a:spcPts val="0"/>
              </a:spcBef>
              <a:spcAft>
                <a:spcPts val="0"/>
              </a:spcAft>
              <a:buNone/>
            </a:pPr>
            <a:endParaRPr lang="zh-CN" altLang="en-US" sz="1400" b="0" i="0" u="none" strike="noStrike" kern="0" cap="none" spc="0" baseline="0">
              <a:solidFill>
                <a:srgbClr val="FFFFFF"/>
              </a:solidFill>
              <a:latin typeface="Public Sans" pitchFamily="2" charset="77"/>
              <a:ea typeface="Public Sans" pitchFamily="2" charset="77"/>
              <a:cs typeface="Public Sans" pitchFamily="2" charset="77"/>
              <a:sym typeface="Public Sans" pitchFamily="2" charset="77"/>
            </a:endParaRPr>
          </a:p>
        </p:txBody>
      </p:sp>
      <p:pic>
        <p:nvPicPr>
          <p:cNvPr id="16" name="图片"/>
          <p:cNvPicPr>
            <a:picLocks/>
          </p:cNvPicPr>
          <p:nvPr/>
        </p:nvPicPr>
        <p:blipFill>
          <a:blip r:embed="rId1" cstate="print"/>
          <a:stretch>
            <a:fillRect/>
          </a:stretch>
        </p:blipFill>
        <p:spPr>
          <a:xfrm rot="0">
            <a:off x="4353539" y="242113"/>
            <a:ext cx="9144000" cy="5143500"/>
          </a:xfrm>
          <a:prstGeom prst="rect"/>
          <a:noFill/>
          <a:ln w="12700" cmpd="sng" cap="flat">
            <a:noFill/>
            <a:prstDash val="solid"/>
            <a:round/>
          </a:ln>
        </p:spPr>
      </p:pic>
      <p:graphicFrame>
        <p:nvGraphicFramePr>
          <p:cNvPr id="17" name="Table"/>
          <p:cNvGraphicFramePr>
            <a:graphicFrameLocks noGrp="1"/>
          </p:cNvGraphicFramePr>
          <p:nvPr>
            <p:ph type="tbl"/>
            <p:extLst>
              <p:ext uri="{D42A27DB-BD31-4B8C-83A1-F6EECF244321}"/>
            </p:extLst>
          </p:nvPr>
        </p:nvGraphicFramePr>
        <p:xfrm>
          <a:off x="144710" y="1954819"/>
          <a:ext cx="4279525" cy="2590620"/>
        </p:xfrm>
        <a:graphic>
          <a:graphicData uri="http://schemas.openxmlformats.org/drawingml/2006/table">
            <a:tbl>
              <a:tblPr bandRow="1">
                <a:noFill/>
              </a:tblPr>
              <a:tblGrid>
                <a:gridCol w="1739391"/>
                <a:gridCol w="1725789"/>
                <a:gridCol w="814318"/>
              </a:tblGrid>
              <a:tr h="579006">
                <a:tc>
                  <a:txBody>
                    <a:bodyPr/>
                    <a:lstStyle/>
                    <a:p>
                      <a:pPr marL="0" indent="0" algn="ctr" eaLnBrk="1" hangingPunct="1">
                        <a:lnSpc>
                          <a:spcPct val="100000"/>
                        </a:lnSpc>
                        <a:spcBef>
                          <a:spcPts val="0"/>
                        </a:spcBef>
                        <a:spcAft>
                          <a:spcPts val="0"/>
                        </a:spcAft>
                        <a:buNone/>
                      </a:pPr>
                      <a:r>
                        <a:rPr lang="en-US" altLang="zh-CN" sz="1400" b="1" i="0" u="none" strike="noStrike" kern="0" cap="none" spc="0" baseline="0">
                          <a:solidFill>
                            <a:srgbClr val="C88C32"/>
                          </a:solidFill>
                          <a:latin typeface="Arial" pitchFamily="0" charset="0"/>
                          <a:ea typeface="Arial" pitchFamily="0" charset="0"/>
                          <a:cs typeface="Arial" pitchFamily="0" charset="0"/>
                          <a:sym typeface="Arial" pitchFamily="0" charset="0"/>
                        </a:rPr>
                        <a:t>LMS Username</a:t>
                      </a:r>
                      <a:endParaRPr lang="zh-CN" altLang="en-US" sz="1400" b="1" i="0" u="none" strike="noStrike" kern="0" cap="none" spc="0" baseline="0">
                        <a:solidFill>
                          <a:srgbClr val="C88C32"/>
                        </a:solidFill>
                        <a:latin typeface="Arial" pitchFamily="0" charset="0"/>
                        <a:ea typeface="Arial" pitchFamily="0" charset="0"/>
                        <a:cs typeface="Arial" pitchFamily="0" charset="0"/>
                        <a:sym typeface="Arial" pitchFamily="0" charset="0"/>
                      </a:endParaRPr>
                    </a:p>
                  </a:txBody>
                  <a:tcPr marL="91414" marT="91414" marR="91414" marB="91414" vert="horz">
                    <a:lnL>
                      <a:noFill/>
                    </a:lnL>
                    <a:lnR>
                      <a:noFill/>
                    </a:lnR>
                    <a:lnT>
                      <a:noFill/>
                    </a:lnT>
                    <a:lnB>
                      <a:noFill/>
                    </a:lnB>
                  </a:tcPr>
                </a:tc>
                <a:tc>
                  <a:txBody>
                    <a:bodyPr/>
                    <a:lstStyle/>
                    <a:p>
                      <a:pPr marL="0" indent="0" algn="ctr" eaLnBrk="1" hangingPunct="1">
                        <a:lnSpc>
                          <a:spcPct val="100000"/>
                        </a:lnSpc>
                        <a:spcBef>
                          <a:spcPts val="0"/>
                        </a:spcBef>
                        <a:spcAft>
                          <a:spcPts val="0"/>
                        </a:spcAft>
                        <a:buNone/>
                      </a:pPr>
                      <a:r>
                        <a:rPr lang="en-US" altLang="zh-CN" sz="1400" b="1" i="0" u="none" strike="noStrike" kern="0" cap="none" spc="0" baseline="0">
                          <a:solidFill>
                            <a:srgbClr val="C88C32"/>
                          </a:solidFill>
                          <a:latin typeface="Arial" pitchFamily="0" charset="0"/>
                          <a:ea typeface="Arial" pitchFamily="0" charset="0"/>
                          <a:cs typeface="Arial" pitchFamily="0" charset="0"/>
                          <a:sym typeface="Arial" pitchFamily="0" charset="0"/>
                        </a:rPr>
                        <a:t>Name </a:t>
                      </a:r>
                      <a:endParaRPr lang="zh-CN" altLang="en-US" sz="1400" b="1" i="0" u="none" strike="noStrike" kern="0" cap="none" spc="0" baseline="0">
                        <a:solidFill>
                          <a:srgbClr val="C88C32"/>
                        </a:solidFill>
                        <a:latin typeface="Arial" pitchFamily="0" charset="0"/>
                        <a:ea typeface="Arial" pitchFamily="0" charset="0"/>
                        <a:cs typeface="Arial" pitchFamily="0" charset="0"/>
                        <a:sym typeface="Arial" pitchFamily="0" charset="0"/>
                      </a:endParaRPr>
                    </a:p>
                  </a:txBody>
                  <a:tcPr marL="91414" marT="91414" marR="91414" marB="91414" vert="horz">
                    <a:lnL>
                      <a:noFill/>
                    </a:lnL>
                    <a:lnR>
                      <a:noFill/>
                    </a:lnR>
                    <a:lnT>
                      <a:noFill/>
                    </a:lnT>
                    <a:lnB>
                      <a:noFill/>
                    </a:lnB>
                  </a:tcPr>
                </a:tc>
                <a:tc>
                  <a:txBody>
                    <a:bodyPr/>
                    <a:lstStyle/>
                    <a:p>
                      <a:pPr marL="0" indent="0" algn="ctr" eaLnBrk="1" hangingPunct="1">
                        <a:lnSpc>
                          <a:spcPct val="100000"/>
                        </a:lnSpc>
                        <a:spcBef>
                          <a:spcPts val="0"/>
                        </a:spcBef>
                        <a:spcAft>
                          <a:spcPts val="0"/>
                        </a:spcAft>
                        <a:buNone/>
                      </a:pPr>
                      <a:r>
                        <a:rPr lang="en-US" altLang="zh-CN" sz="1400" b="1" i="0" u="none" strike="noStrike" kern="0" cap="none" spc="0" baseline="0">
                          <a:solidFill>
                            <a:srgbClr val="C88C32"/>
                          </a:solidFill>
                          <a:latin typeface="Arial" pitchFamily="0" charset="0"/>
                          <a:ea typeface="Arial" pitchFamily="0" charset="0"/>
                          <a:cs typeface="Arial" pitchFamily="0" charset="0"/>
                          <a:sym typeface="Arial" pitchFamily="0" charset="0"/>
                        </a:rPr>
                        <a:t>Batch </a:t>
                      </a:r>
                      <a:endParaRPr lang="zh-CN" altLang="en-US" sz="1400" b="1" i="0" u="none" strike="noStrike" kern="0" cap="none" spc="0" baseline="0">
                        <a:solidFill>
                          <a:srgbClr val="C88C32"/>
                        </a:solidFill>
                        <a:latin typeface="Arial" pitchFamily="0" charset="0"/>
                        <a:ea typeface="Arial" pitchFamily="0" charset="0"/>
                        <a:cs typeface="Arial" pitchFamily="0" charset="0"/>
                        <a:sym typeface="Arial" pitchFamily="0" charset="0"/>
                      </a:endParaRPr>
                    </a:p>
                  </a:txBody>
                  <a:tcPr marL="91414" marT="91414" marR="91414" marB="91414" vert="horz">
                    <a:lnL>
                      <a:noFill/>
                    </a:lnL>
                    <a:lnR>
                      <a:noFill/>
                    </a:lnR>
                    <a:lnT>
                      <a:noFill/>
                    </a:lnT>
                    <a:lnB>
                      <a:noFill/>
                    </a:lnB>
                  </a:tcPr>
                </a:tc>
              </a:tr>
              <a:tr h="392370">
                <a:tc>
                  <a:txBody>
                    <a:bodyPr/>
                    <a:lstStyle/>
                    <a:p>
                      <a:pPr marL="0" indent="0" algn="l" eaLnBrk="1" hangingPunct="1">
                        <a:lnSpc>
                          <a:spcPct val="100000"/>
                        </a:lnSpc>
                        <a:spcBef>
                          <a:spcPts val="0"/>
                        </a:spcBef>
                        <a:spcAft>
                          <a:spcPts val="0"/>
                        </a:spcAft>
                        <a:buNone/>
                      </a:pP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2108a</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3</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3</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2</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9</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4</a:t>
                      </a: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txBody>
                  <a:tcPr marL="91414" marT="91414" marR="91414" marB="91414" vert="horz">
                    <a:lnL>
                      <a:noFill/>
                    </a:lnL>
                    <a:lnR>
                      <a:noFill/>
                    </a:lnR>
                    <a:lnT>
                      <a:noFill/>
                    </a:lnT>
                    <a:lnB>
                      <a:noFill/>
                    </a:lnB>
                  </a:tcPr>
                </a:tc>
                <a:tc>
                  <a:txBody>
                    <a:bodyPr/>
                    <a:lstStyle/>
                    <a:p>
                      <a:pPr marL="0" indent="0" algn="l" eaLnBrk="1" hangingPunct="1">
                        <a:lnSpc>
                          <a:spcPct val="100000"/>
                        </a:lnSpc>
                        <a:spcBef>
                          <a:spcPts val="0"/>
                        </a:spcBef>
                        <a:spcAft>
                          <a:spcPts val="0"/>
                        </a:spcAft>
                        <a:buNone/>
                      </a:pP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R</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u</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t</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h</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 </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A</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n</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g</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e</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l</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 </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V</a:t>
                      </a:r>
                      <a:endParaRPr lang="zh-CN" altLang="en-US"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endParaRPr>
                    </a:p>
                  </a:txBody>
                  <a:tcPr marL="91414" marT="91414" marR="91414" marB="91414" vert="horz">
                    <a:lnL>
                      <a:noFill/>
                    </a:lnL>
                    <a:lnR>
                      <a:noFill/>
                    </a:lnR>
                    <a:lnT>
                      <a:noFill/>
                    </a:lnT>
                    <a:lnB>
                      <a:noFill/>
                    </a:lnB>
                  </a:tcPr>
                </a:tc>
                <a:tc>
                  <a:txBody>
                    <a:bodyPr/>
                    <a:lstStyle/>
                    <a:p>
                      <a:pPr marL="0" indent="0" algn="l" eaLnBrk="1" hangingPunct="1">
                        <a:lnSpc>
                          <a:spcPct val="100000"/>
                        </a:lnSpc>
                        <a:spcBef>
                          <a:spcPts val="0"/>
                        </a:spcBef>
                        <a:spcAft>
                          <a:spcPts val="0"/>
                        </a:spcAft>
                        <a:buNone/>
                      </a:pP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A33</a:t>
                      </a:r>
                      <a:endParaRPr lang="zh-CN" altLang="en-US"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endParaRPr>
                    </a:p>
                  </a:txBody>
                  <a:tcPr marL="91414" marT="91414" marR="91414" marB="91414" vert="horz">
                    <a:lnL>
                      <a:noFill/>
                    </a:lnL>
                    <a:lnR>
                      <a:noFill/>
                    </a:lnR>
                    <a:lnT>
                      <a:noFill/>
                    </a:lnT>
                    <a:lnB>
                      <a:noFill/>
                    </a:lnB>
                  </a:tcPr>
                </a:tc>
              </a:tr>
              <a:tr h="392370">
                <a:tc>
                  <a:txBody>
                    <a:bodyPr/>
                    <a:lstStyle/>
                    <a:p>
                      <a:pPr marL="0" indent="0" algn="l" eaLnBrk="1" hangingPunct="1">
                        <a:lnSpc>
                          <a:spcPct val="100000"/>
                        </a:lnSpc>
                        <a:spcBef>
                          <a:spcPts val="0"/>
                        </a:spcBef>
                        <a:spcAft>
                          <a:spcPts val="0"/>
                        </a:spcAft>
                        <a:buNone/>
                      </a:pP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2</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1</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0</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8</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a</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3</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3</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2</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7</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3</a:t>
                      </a:r>
                      <a:endParaRPr lang="zh-CN" altLang="en-US"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endParaRPr>
                    </a:p>
                  </a:txBody>
                  <a:tcPr marL="91414" marT="91414" marR="91414" marB="91414" vert="horz">
                    <a:lnL>
                      <a:noFill/>
                    </a:lnL>
                    <a:lnR>
                      <a:noFill/>
                    </a:lnR>
                    <a:lnT>
                      <a:noFill/>
                    </a:lnT>
                    <a:lnB>
                      <a:noFill/>
                    </a:lnB>
                  </a:tcPr>
                </a:tc>
                <a:tc>
                  <a:txBody>
                    <a:bodyPr/>
                    <a:lstStyle/>
                    <a:p>
                      <a:pPr marL="0" indent="0" algn="l" eaLnBrk="1" hangingPunct="1">
                        <a:lnSpc>
                          <a:spcPct val="100000"/>
                        </a:lnSpc>
                        <a:spcBef>
                          <a:spcPts val="0"/>
                        </a:spcBef>
                        <a:spcAft>
                          <a:spcPts val="0"/>
                        </a:spcAft>
                        <a:buNone/>
                      </a:pP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H</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a</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r</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s</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h</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a</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 </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A</a:t>
                      </a:r>
                      <a:endParaRPr lang="zh-CN" altLang="en-US"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endParaRPr>
                    </a:p>
                  </a:txBody>
                  <a:tcPr marL="91414" marT="91414" marR="91414" marB="91414" vert="horz">
                    <a:lnL>
                      <a:noFill/>
                    </a:lnL>
                    <a:lnR>
                      <a:noFill/>
                    </a:lnR>
                    <a:lnT>
                      <a:noFill/>
                    </a:lnT>
                    <a:lnB>
                      <a:noFill/>
                    </a:lnB>
                  </a:tcPr>
                </a:tc>
                <a:tc>
                  <a:txBody>
                    <a:bodyPr/>
                    <a:lstStyle/>
                    <a:p>
                      <a:pPr marL="0" indent="0" algn="l" eaLnBrk="1" hangingPunct="1">
                        <a:lnSpc>
                          <a:spcPct val="100000"/>
                        </a:lnSpc>
                        <a:spcBef>
                          <a:spcPts val="0"/>
                        </a:spcBef>
                        <a:spcAft>
                          <a:spcPts val="0"/>
                        </a:spcAft>
                        <a:buNone/>
                      </a:pP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A</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3</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3</a:t>
                      </a:r>
                      <a:endParaRPr lang="zh-CN" altLang="en-US"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endParaRPr>
                    </a:p>
                  </a:txBody>
                  <a:tcPr marL="91414" marT="91414" marR="91414" marB="91414" vert="horz">
                    <a:lnL>
                      <a:noFill/>
                    </a:lnL>
                    <a:lnR>
                      <a:noFill/>
                    </a:lnR>
                    <a:lnT>
                      <a:noFill/>
                    </a:lnT>
                    <a:lnB>
                      <a:noFill/>
                    </a:lnB>
                  </a:tcPr>
                </a:tc>
              </a:tr>
              <a:tr h="392370">
                <a:tc>
                  <a:txBody>
                    <a:bodyPr/>
                    <a:lstStyle/>
                    <a:p>
                      <a:pPr marL="0" indent="0" algn="l" eaLnBrk="1" hangingPunct="1">
                        <a:lnSpc>
                          <a:spcPct val="100000"/>
                        </a:lnSpc>
                        <a:spcBef>
                          <a:spcPts val="0"/>
                        </a:spcBef>
                        <a:spcAft>
                          <a:spcPts val="0"/>
                        </a:spcAft>
                        <a:buNone/>
                      </a:pP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2</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1</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0</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8</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a</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3</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3</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2</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8</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7</a:t>
                      </a:r>
                      <a:endParaRPr lang="zh-CN" altLang="en-US"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endParaRPr>
                    </a:p>
                  </a:txBody>
                  <a:tcPr marL="91414" marT="91414" marR="91414" marB="91414" vert="horz">
                    <a:lnL>
                      <a:noFill/>
                    </a:lnL>
                    <a:lnR>
                      <a:noFill/>
                    </a:lnR>
                    <a:lnT>
                      <a:noFill/>
                    </a:lnT>
                    <a:lnB>
                      <a:noFill/>
                    </a:lnB>
                  </a:tcPr>
                </a:tc>
                <a:tc>
                  <a:txBody>
                    <a:bodyPr/>
                    <a:lstStyle/>
                    <a:p>
                      <a:pPr marL="0" indent="0" algn="l" eaLnBrk="1" hangingPunct="1">
                        <a:lnSpc>
                          <a:spcPct val="100000"/>
                        </a:lnSpc>
                        <a:spcBef>
                          <a:spcPts val="0"/>
                        </a:spcBef>
                        <a:spcAft>
                          <a:spcPts val="0"/>
                        </a:spcAft>
                        <a:buNone/>
                      </a:pP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N</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a</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r</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m</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a</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d</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h</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a</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 </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a:t>
                      </a:r>
                      <a:r>
                        <a:rPr lang="en-US" altLang="zh-CN"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rPr>
                        <a:t>k</a:t>
                      </a:r>
                      <a:endParaRPr lang="zh-CN" altLang="en-US" sz="1400" b="0" i="0" u="none" strike="noStrike" kern="0" cap="none" spc="0" baseline="0">
                        <a:solidFill>
                          <a:schemeClr val="bg1"/>
                        </a:solidFill>
                        <a:latin typeface="Times New Roman" pitchFamily="18" charset="0"/>
                        <a:ea typeface="Arial" pitchFamily="0" charset="0"/>
                        <a:cs typeface="Times New Roman" pitchFamily="18" charset="0"/>
                        <a:sym typeface="Arial" pitchFamily="0" charset="0"/>
                      </a:endParaRPr>
                    </a:p>
                  </a:txBody>
                  <a:tcPr marL="91414" marT="91414" marR="91414" marB="91414" vert="horz">
                    <a:lnL>
                      <a:noFill/>
                    </a:lnL>
                    <a:lnR>
                      <a:noFill/>
                    </a:lnR>
                    <a:lnT>
                      <a:noFill/>
                    </a:lnT>
                    <a:lnB>
                      <a:noFill/>
                    </a:lnB>
                  </a:tcPr>
                </a:tc>
                <a:tc>
                  <a:txBody>
                    <a:bodyPr/>
                    <a:lstStyle/>
                    <a:p>
                      <a:pPr marL="0" indent="0" algn="l" eaLnBrk="1" fontAlgn="auto" latinLnBrk="0" hangingPunct="1">
                        <a:lnSpc>
                          <a:spcPct val="100000"/>
                        </a:lnSpc>
                        <a:spcBef>
                          <a:spcPts val="0"/>
                        </a:spcBef>
                        <a:spcAft>
                          <a:spcPts val="0"/>
                        </a:spcAft>
                        <a:buNone/>
                      </a:pPr>
                      <a:r>
                        <a:rPr lang="en-US" altLang="zh-CN" sz="1400" b="0" i="0" u="none" strike="noStrike" kern="0" cap="none" spc="0" baseline="0">
                          <a:solidFill>
                            <a:srgbClr val="FFFFFF"/>
                          </a:solidFill>
                          <a:latin typeface="Arial" pitchFamily="0" charset="0"/>
                          <a:ea typeface="Arial" pitchFamily="0" charset="0"/>
                          <a:cs typeface="Arial" pitchFamily="0" charset="0"/>
                          <a:sym typeface="Arial" pitchFamily="0" charset="0"/>
                        </a:rPr>
                        <a:t>A</a:t>
                      </a:r>
                      <a:r>
                        <a:rPr lang="en-US" altLang="zh-CN" sz="1400" b="0" i="0" u="none" strike="noStrike" kern="0" cap="none" spc="0" baseline="0">
                          <a:solidFill>
                            <a:srgbClr val="FFFFFF"/>
                          </a:solidFill>
                          <a:latin typeface="Arial" pitchFamily="0" charset="0"/>
                          <a:ea typeface="Arial" pitchFamily="0" charset="0"/>
                          <a:cs typeface="Arial" pitchFamily="0" charset="0"/>
                          <a:sym typeface="Arial" pitchFamily="0" charset="0"/>
                        </a:rPr>
                        <a:t>3</a:t>
                      </a:r>
                      <a:r>
                        <a:rPr lang="en-US" altLang="zh-CN" sz="1400" b="0" i="0" u="none" strike="noStrike" kern="0" cap="none" spc="0" baseline="0">
                          <a:solidFill>
                            <a:srgbClr val="FFFFFF"/>
                          </a:solidFill>
                          <a:latin typeface="Arial" pitchFamily="0" charset="0"/>
                          <a:ea typeface="Arial" pitchFamily="0" charset="0"/>
                          <a:cs typeface="Arial" pitchFamily="0" charset="0"/>
                          <a:sym typeface="Arial" pitchFamily="0" charset="0"/>
                        </a:rPr>
                        <a:t>3</a:t>
                      </a: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txBody>
                  <a:tcPr marL="91414" marT="91414" marR="91414" marB="91414" vert="horz">
                    <a:lnL>
                      <a:noFill/>
                    </a:lnL>
                    <a:lnR>
                      <a:noFill/>
                    </a:lnR>
                    <a:lnT>
                      <a:noFill/>
                    </a:lnT>
                    <a:lnB>
                      <a:noFill/>
                    </a:lnB>
                  </a:tcPr>
                </a:tc>
              </a:tr>
              <a:tr h="601920">
                <a:tc>
                  <a:txBody>
                    <a:bodyPr/>
                    <a:lstStyle/>
                    <a:p>
                      <a:pPr marL="0" indent="0" algn="l" eaLnBrk="1" hangingPunct="1">
                        <a:lnSpc>
                          <a:spcPct val="100000"/>
                        </a:lnSpc>
                        <a:spcBef>
                          <a:spcPts val="0"/>
                        </a:spcBef>
                        <a:spcAft>
                          <a:spcPts val="0"/>
                        </a:spcAft>
                        <a:buNone/>
                      </a:pP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2</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1</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0</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8</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a</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3</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3</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3</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0</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3</a:t>
                      </a:r>
                      <a:endParaRPr lang="zh-CN" altLang="en-US" sz="1400" b="0" i="0" u="none" strike="noStrike" kern="0" cap="none" spc="0" baseline="0">
                        <a:solidFill>
                          <a:schemeClr val="bg1"/>
                        </a:solidFill>
                        <a:latin typeface="Arial" pitchFamily="0" charset="0"/>
                        <a:ea typeface="Arial" pitchFamily="0" charset="0"/>
                        <a:cs typeface="Arial" pitchFamily="0" charset="0"/>
                        <a:sym typeface="Arial" pitchFamily="0" charset="0"/>
                      </a:endParaRPr>
                    </a:p>
                  </a:txBody>
                  <a:tcPr marL="91414" marT="91414" marR="91414" marB="91414" vert="horz">
                    <a:lnL>
                      <a:noFill/>
                    </a:lnL>
                    <a:lnR>
                      <a:noFill/>
                    </a:lnR>
                    <a:lnT>
                      <a:noFill/>
                    </a:lnT>
                    <a:lnB>
                      <a:noFill/>
                    </a:lnB>
                  </a:tcPr>
                </a:tc>
                <a:tc>
                  <a:txBody>
                    <a:bodyPr/>
                    <a:lstStyle/>
                    <a:p>
                      <a:pPr marL="0" indent="0" algn="l" eaLnBrk="1" hangingPunct="1">
                        <a:lnSpc>
                          <a:spcPct val="100000"/>
                        </a:lnSpc>
                        <a:spcBef>
                          <a:spcPts val="0"/>
                        </a:spcBef>
                        <a:spcAft>
                          <a:spcPts val="0"/>
                        </a:spcAft>
                        <a:buNone/>
                      </a:pP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T</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h</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a</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m</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a</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r</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a</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i</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 </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s</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e</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l</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v</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i</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i</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R</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V</a:t>
                      </a:r>
                      <a:endParaRPr lang="zh-CN" altLang="en-US" sz="1400" b="0" i="0" u="none" strike="noStrike" kern="0" cap="none" spc="0" baseline="0">
                        <a:solidFill>
                          <a:schemeClr val="bg1"/>
                        </a:solidFill>
                        <a:latin typeface="Arial" pitchFamily="0" charset="0"/>
                        <a:ea typeface="Arial" pitchFamily="0" charset="0"/>
                        <a:cs typeface="Arial" pitchFamily="0" charset="0"/>
                        <a:sym typeface="Arial" pitchFamily="0" charset="0"/>
                      </a:endParaRPr>
                    </a:p>
                  </a:txBody>
                  <a:tcPr marL="91414" marT="91414" marR="91414" marB="91414" vert="horz">
                    <a:lnL>
                      <a:noFill/>
                    </a:lnL>
                    <a:lnR>
                      <a:noFill/>
                    </a:lnR>
                    <a:lnT>
                      <a:noFill/>
                    </a:lnT>
                    <a:lnB>
                      <a:noFill/>
                    </a:lnB>
                  </a:tcPr>
                </a:tc>
                <a:tc>
                  <a:txBody>
                    <a:bodyPr/>
                    <a:lstStyle/>
                    <a:p>
                      <a:pPr marL="0" indent="0" algn="l" eaLnBrk="1" fontAlgn="auto" latinLnBrk="0" hangingPunct="1">
                        <a:lnSpc>
                          <a:spcPct val="100000"/>
                        </a:lnSpc>
                        <a:spcBef>
                          <a:spcPts val="0"/>
                        </a:spcBef>
                        <a:spcAft>
                          <a:spcPts val="0"/>
                        </a:spcAft>
                        <a:buNone/>
                      </a:pP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A</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3</a:t>
                      </a:r>
                      <a:r>
                        <a:rPr lang="en-US" altLang="zh-CN" sz="1400" b="0" i="0" u="none" strike="noStrike" kern="0" cap="none" spc="0" baseline="0">
                          <a:solidFill>
                            <a:schemeClr val="bg1"/>
                          </a:solidFill>
                          <a:latin typeface="Arial" pitchFamily="0" charset="0"/>
                          <a:ea typeface="Arial" pitchFamily="0" charset="0"/>
                          <a:cs typeface="Arial" pitchFamily="0" charset="0"/>
                          <a:sym typeface="Arial" pitchFamily="0" charset="0"/>
                        </a:rPr>
                        <a:t>3</a:t>
                      </a:r>
                      <a:endParaRPr lang="zh-CN" altLang="en-US" sz="1400" b="0" i="0" u="none" strike="noStrike" kern="0" cap="none" spc="0" baseline="0">
                        <a:solidFill>
                          <a:schemeClr val="bg1"/>
                        </a:solidFill>
                        <a:latin typeface="Arial" pitchFamily="0" charset="0"/>
                        <a:ea typeface="Arial" pitchFamily="0" charset="0"/>
                        <a:cs typeface="Arial" pitchFamily="0" charset="0"/>
                        <a:sym typeface="Arial" pitchFamily="0" charset="0"/>
                      </a:endParaRPr>
                    </a:p>
                  </a:txBody>
                  <a:tcPr marL="91414" marT="91414" marR="91414" marB="91414" vert="horz">
                    <a:lnL>
                      <a:noFill/>
                    </a:lnL>
                    <a:lnR>
                      <a:noFill/>
                    </a:lnR>
                    <a:lnT>
                      <a:noFill/>
                    </a:lnT>
                    <a:lnB>
                      <a:noFill/>
                    </a:lnB>
                  </a:tcPr>
                </a:tc>
              </a:tr>
              <a:tr h="449520">
                <a:tc>
                  <a:txBody>
                    <a:bodyPr/>
                    <a:lstStyle/>
                    <a:p>
                      <a:pPr marL="0" indent="0" algn="l" eaLnBrk="1" hangingPunct="1">
                        <a:lnSpc>
                          <a:spcPct val="100000"/>
                        </a:lnSpc>
                        <a:spcBef>
                          <a:spcPts val="0"/>
                        </a:spcBef>
                        <a:spcAft>
                          <a:spcPts val="0"/>
                        </a:spcAft>
                        <a:buNone/>
                      </a:pPr>
                      <a:endParaRPr lang="zh-CN" altLang="en-US" sz="1800" b="0" i="0" u="none" strike="noStrike" kern="0" cap="none" spc="0" baseline="0">
                        <a:latin typeface="Droid Sans" pitchFamily="0" charset="0"/>
                        <a:ea typeface="Droid Sans" pitchFamily="0" charset="0"/>
                        <a:cs typeface="Lucida Sans" pitchFamily="0" charset="0"/>
                      </a:endParaRPr>
                    </a:p>
                  </a:txBody>
                  <a:tcPr marL="91414" marT="91414" marR="91414" marB="91414" vert="horz">
                    <a:lnL>
                      <a:noFill/>
                    </a:lnL>
                    <a:lnR>
                      <a:noFill/>
                    </a:lnR>
                    <a:lnT>
                      <a:noFill/>
                    </a:lnT>
                    <a:lnB>
                      <a:noFill/>
                    </a:lnB>
                  </a:tcPr>
                </a:tc>
                <a:tc>
                  <a:txBody>
                    <a:bodyPr/>
                    <a:lstStyle/>
                    <a:p>
                      <a:pPr marL="0" indent="0" algn="l" eaLnBrk="1" hangingPunct="1">
                        <a:lnSpc>
                          <a:spcPct val="100000"/>
                        </a:lnSpc>
                        <a:spcBef>
                          <a:spcPts val="0"/>
                        </a:spcBef>
                        <a:spcAft>
                          <a:spcPts val="0"/>
                        </a:spcAft>
                        <a:buNone/>
                      </a:pPr>
                      <a:endParaRPr lang="zh-CN" altLang="en-US" sz="1800" b="0" i="0" u="none" strike="noStrike" kern="0" cap="none" spc="0" baseline="0">
                        <a:latin typeface="Droid Sans" pitchFamily="0" charset="0"/>
                        <a:ea typeface="Droid Sans" pitchFamily="0" charset="0"/>
                        <a:cs typeface="Lucida Sans" pitchFamily="0" charset="0"/>
                      </a:endParaRPr>
                    </a:p>
                  </a:txBody>
                  <a:tcPr marL="91414" marT="91414" marR="91414" marB="91414" vert="horz">
                    <a:lnL>
                      <a:noFill/>
                    </a:lnL>
                    <a:lnR>
                      <a:noFill/>
                    </a:lnR>
                    <a:lnT>
                      <a:noFill/>
                    </a:lnT>
                    <a:lnB>
                      <a:noFill/>
                    </a:lnB>
                  </a:tcPr>
                </a:tc>
                <a:tc>
                  <a:txBody>
                    <a:bodyPr/>
                    <a:lstStyle/>
                    <a:p>
                      <a:pPr marL="0" indent="0" algn="l" eaLnBrk="1" hangingPunct="1">
                        <a:lnSpc>
                          <a:spcPct val="100000"/>
                        </a:lnSpc>
                        <a:spcBef>
                          <a:spcPts val="0"/>
                        </a:spcBef>
                        <a:spcAft>
                          <a:spcPts val="0"/>
                        </a:spcAft>
                        <a:buNone/>
                      </a:pPr>
                      <a:endParaRPr lang="zh-CN" altLang="en-US" sz="1400" b="0" i="0" u="none" strike="noStrike" kern="0" cap="none" spc="0" baseline="0">
                        <a:solidFill>
                          <a:srgbClr val="000000"/>
                        </a:solidFill>
                        <a:latin typeface="Arial" pitchFamily="0" charset="0"/>
                        <a:ea typeface="Arial" pitchFamily="0" charset="0"/>
                        <a:cs typeface="Arial" pitchFamily="0" charset="0"/>
                        <a:sym typeface="Arial" pitchFamily="0" charset="0"/>
                      </a:endParaRPr>
                    </a:p>
                  </a:txBody>
                  <a:tcPr marL="91414" marT="91414" marR="91414" marB="91414" vert="horz">
                    <a:lnL>
                      <a:noFill/>
                    </a:lnL>
                    <a:lnR>
                      <a:noFill/>
                    </a:lnR>
                    <a:lnT>
                      <a:noFill/>
                    </a:lnT>
                    <a:lnB>
                      <a:noFill/>
                    </a:lnB>
                  </a:tcPr>
                </a:tc>
              </a:tr>
            </a:tbl>
          </a:graphicData>
        </a:graphic>
      </p:graphicFrame>
    </p:spTree>
    <p:extLst>
      <p:ext uri="{BB962C8B-B14F-4D97-AF65-F5344CB8AC3E}">
        <p14:creationId xmlns:p14="http://schemas.microsoft.com/office/powerpoint/2010/main" val="178323821"/>
      </p:ext>
    </p:extLst>
  </p:cSld>
  <p:clrMapOvr>
    <a:masterClrMapping/>
  </p:clrMapOvr>
</p:sld>
</file>

<file path=ppt/slides/slide3.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26" name="文本框"/>
          <p:cNvSpPr>
            <a:spLocks noGrp="1"/>
          </p:cNvSpPr>
          <p:nvPr>
            <p:ph type="body" idx="4294967295"/>
          </p:nvPr>
        </p:nvSpPr>
        <p:spPr>
          <a:xfrm rot="0">
            <a:off x="195833" y="734755"/>
            <a:ext cx="4286220" cy="4235684"/>
          </a:xfrm>
          <a:prstGeom prst="rect"/>
          <a:noFill/>
          <a:ln w="12700" cmpd="sng" cap="flat">
            <a:noFill/>
            <a:prstDash val="solid"/>
            <a:miter/>
          </a:ln>
        </p:spPr>
        <p:txBody>
          <a:bodyPr vert="horz" wrap="square" lIns="91440" tIns="45720" rIns="91440" bIns="45720" anchor="t" anchorCtr="0">
            <a:prstTxWarp prst="textNoShape"/>
          </a:bodyPr>
          <a:lstStyle/>
          <a:p>
            <a:pPr marL="285750" indent="-285750" algn="l">
              <a:lnSpc>
                <a:spcPct val="100000"/>
              </a:lnSpc>
              <a:spcBef>
                <a:spcPts val="0"/>
              </a:spcBef>
              <a:spcAft>
                <a:spcPts val="0"/>
              </a:spcAft>
              <a:buClr>
                <a:schemeClr val="bg1"/>
              </a:buClr>
              <a:buFont typeface="Wingdings" pitchFamily="2" charset="2"/>
              <a:buChar char="§"/>
            </a:pPr>
            <a:r>
              <a:rPr lang="en-US" altLang="zh-CN" sz="1400" b="1" i="0" u="none" strike="noStrike" kern="0" cap="none" spc="0" baseline="0">
                <a:solidFill>
                  <a:schemeClr val="bg1"/>
                </a:solidFill>
                <a:latin typeface="Times New Roman" pitchFamily="18" charset="0"/>
                <a:ea typeface="Tahoma" pitchFamily="34" charset="0"/>
                <a:cs typeface="Times New Roman" pitchFamily="18" charset="0"/>
              </a:rPr>
              <a:t>1.Introduction</a:t>
            </a:r>
            <a:endParaRPr lang="en-US" altLang="zh-CN" sz="1400" b="1" i="0" u="none" strike="noStrike" kern="0" cap="none" spc="0" baseline="0">
              <a:solidFill>
                <a:schemeClr val="bg1"/>
              </a:solidFill>
              <a:latin typeface="Times New Roman" pitchFamily="18" charset="0"/>
              <a:ea typeface="Tahoma" pitchFamily="34" charset="0"/>
              <a:cs typeface="Times New Roman" pitchFamily="18" charset="0"/>
            </a:endParaRPr>
          </a:p>
          <a:p>
            <a:pPr marL="285750" indent="-285750" algn="l">
              <a:lnSpc>
                <a:spcPct val="100000"/>
              </a:lnSpc>
              <a:spcBef>
                <a:spcPts val="0"/>
              </a:spcBef>
              <a:spcAft>
                <a:spcPts val="0"/>
              </a:spcAft>
              <a:buClr>
                <a:schemeClr val="bg1"/>
              </a:buClr>
              <a:buFont typeface="Wingdings" pitchFamily="2" charset="2"/>
              <a:buChar char="§"/>
            </a:pPr>
            <a:r>
              <a:rPr lang="en-US" altLang="zh-CN" sz="1400" b="1" i="0" u="none" strike="noStrike" kern="0" cap="none" spc="0" baseline="0">
                <a:solidFill>
                  <a:schemeClr val="bg1"/>
                </a:solidFill>
                <a:latin typeface="Times New Roman" pitchFamily="18" charset="0"/>
                <a:ea typeface="Tahoma" pitchFamily="34" charset="0"/>
                <a:cs typeface="Times New Roman" pitchFamily="18" charset="0"/>
              </a:rPr>
              <a:t>1.1 Purpose</a:t>
            </a:r>
            <a:endParaRPr lang="en-US" altLang="zh-CN" sz="1400" b="1" i="0" u="none" strike="noStrike" kern="0" cap="none" spc="0" baseline="0">
              <a:solidFill>
                <a:schemeClr val="bg1"/>
              </a:solidFill>
              <a:latin typeface="Times New Roman" pitchFamily="18" charset="0"/>
              <a:ea typeface="Tahoma" pitchFamily="34" charset="0"/>
              <a:cs typeface="Times New Roman" pitchFamily="18" charset="0"/>
            </a:endParaRPr>
          </a:p>
          <a:p>
            <a:pPr marL="285750" indent="-285750" algn="l">
              <a:lnSpc>
                <a:spcPct val="100000"/>
              </a:lnSpc>
              <a:spcBef>
                <a:spcPts val="0"/>
              </a:spcBef>
              <a:spcAft>
                <a:spcPts val="0"/>
              </a:spcAft>
              <a:buClr>
                <a:schemeClr val="bg1"/>
              </a:buClr>
              <a:buFont typeface="Wingdings" pitchFamily="2" charset="2"/>
              <a:buChar char="§"/>
            </a:pPr>
            <a:r>
              <a:rPr lang="en-US" altLang="zh-CN" sz="1400" b="1" i="0" u="none" strike="noStrike" kern="0" cap="none" spc="0" baseline="0">
                <a:solidFill>
                  <a:schemeClr val="bg1"/>
                </a:solidFill>
                <a:latin typeface="Times New Roman" pitchFamily="18" charset="0"/>
                <a:ea typeface="Tahoma" pitchFamily="34" charset="0"/>
                <a:cs typeface="Times New Roman" pitchFamily="18" charset="0"/>
              </a:rPr>
              <a:t>The Calendar Scheduler is a tool used to organize and schedule events, appointments, and tasks. It allows users to view their upcoming schedule in a daily, weekly, or monthly format and set reminders for important events. Some calendar schedulers also offer collaboration features, allowing users to share their calendars with others and schedule group meetings. Overall, the Calendar Scheduler is a useful tool for managing time and staying organized.</a:t>
            </a:r>
            <a:endParaRPr lang="zh-CN" altLang="en-US" sz="1400" b="0" i="0" u="none" strike="noStrike" kern="0" cap="none" spc="0" baseline="0">
              <a:solidFill>
                <a:schemeClr val="bg1"/>
              </a:solidFill>
              <a:latin typeface="Public Sans" pitchFamily="2" charset="77"/>
              <a:ea typeface="Arial" pitchFamily="0" charset="0"/>
              <a:cs typeface="Lucida Sans" pitchFamily="0" charset="0"/>
            </a:endParaRPr>
          </a:p>
        </p:txBody>
      </p:sp>
    </p:spTree>
    <p:extLst>
      <p:ext uri="{BB962C8B-B14F-4D97-AF65-F5344CB8AC3E}">
        <p14:creationId xmlns:p14="http://schemas.microsoft.com/office/powerpoint/2010/main" val="173069247"/>
      </p:ext>
    </p:extLst>
  </p:cSld>
  <p:clrMapOvr>
    <a:masterClrMapping/>
  </p:clrMapOvr>
</p:sld>
</file>

<file path=ppt/slides/slide4.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27" name="文本框"/>
          <p:cNvSpPr>
            <a:spLocks noGrp="1"/>
          </p:cNvSpPr>
          <p:nvPr>
            <p:ph type="body" idx="4294967295"/>
          </p:nvPr>
        </p:nvSpPr>
        <p:spPr>
          <a:xfrm rot="0">
            <a:off x="144711" y="787791"/>
            <a:ext cx="4794062" cy="4041739"/>
          </a:xfrm>
          <a:prstGeom prst="rect"/>
          <a:noFill/>
          <a:ln w="12700" cmpd="sng" cap="flat">
            <a:noFill/>
            <a:prstDash val="solid"/>
            <a:miter/>
          </a:ln>
        </p:spPr>
        <p:txBody>
          <a:bodyPr vert="horz" wrap="square" lIns="91440" tIns="45720" rIns="91440" bIns="45720" anchor="t" anchorCtr="0">
            <a:prstTxWarp prst="textNoShape"/>
          </a:bodyPr>
          <a:lstStyle/>
          <a:p>
            <a:pPr marL="285750" indent="-285750" algn="just">
              <a:lnSpc>
                <a:spcPct val="115000"/>
              </a:lnSpc>
              <a:spcBef>
                <a:spcPts val="0"/>
              </a:spcBef>
              <a:spcAft>
                <a:spcPts val="1000"/>
              </a:spcAft>
              <a:buClr>
                <a:schemeClr val="bg1"/>
              </a:buClr>
              <a:buFont typeface="Wingdings" pitchFamily="2" charset="2"/>
              <a:buChar char="§"/>
            </a:pPr>
            <a:r>
              <a:rPr lang="en-US" altLang="zh-CN" sz="1400" b="1" i="0" u="none" strike="noStrike" kern="0" cap="none" spc="0" baseline="0">
                <a:solidFill>
                  <a:schemeClr val="bg1"/>
                </a:solidFill>
                <a:latin typeface="Times New Roman" pitchFamily="18" charset="0"/>
                <a:ea typeface="Tahoma" pitchFamily="34" charset="0"/>
                <a:cs typeface="Times New Roman" pitchFamily="18" charset="0"/>
              </a:rPr>
              <a:t>1.3 Scope</a:t>
            </a:r>
            <a:endParaRPr lang="en-US" altLang="zh-CN" sz="1400" b="0" i="0" u="none" strike="noStrike" kern="0" cap="none" spc="0" baseline="0">
              <a:solidFill>
                <a:schemeClr val="bg1"/>
              </a:solidFill>
              <a:latin typeface="Times New Roman" pitchFamily="18" charset="0"/>
              <a:ea typeface="Tahoma" pitchFamily="34" charset="0"/>
              <a:cs typeface="Times New Roman" pitchFamily="18" charset="0"/>
            </a:endParaRPr>
          </a:p>
          <a:p>
            <a:pPr marL="285750" indent="-285750" algn="l">
              <a:lnSpc>
                <a:spcPct val="100000"/>
              </a:lnSpc>
              <a:spcBef>
                <a:spcPts val="0"/>
              </a:spcBef>
              <a:spcAft>
                <a:spcPts val="0"/>
              </a:spcAft>
              <a:buClr>
                <a:schemeClr val="bg1"/>
              </a:buClr>
              <a:buFont typeface="Wingdings" pitchFamily="2" charset="2"/>
              <a:buChar char="§"/>
            </a:pPr>
            <a:r>
              <a:rPr lang="en-US" altLang="zh-CN" sz="1800" b="0" i="0" u="none" strike="noStrike" kern="0" cap="none" spc="0" baseline="0">
                <a:solidFill>
                  <a:schemeClr val="bg1"/>
                </a:solidFill>
                <a:latin typeface="Times New Roman" pitchFamily="18" charset="0"/>
                <a:ea typeface="Tahoma" pitchFamily="34" charset="0"/>
                <a:cs typeface="Times New Roman" pitchFamily="18" charset="0"/>
              </a:rPr>
              <a:t>A calendar scheduler is a tool or software that helps individuals or teams manage their time effectively by scheduling and organizing their daily, weekly, or monthly tasks, meetings, events, and deadlines. It enables users to create, view, edit, and share their calendars with others, set reminders, and receive notifications. The scope of a calendar scheduler can range from personal use for individuals to team use for businesses and organizations</a:t>
            </a:r>
            <a:endParaRPr lang="zh-CN" altLang="en-US" sz="1800" b="0" i="0" u="none" strike="noStrike" kern="0" cap="none" spc="0" baseline="0">
              <a:solidFill>
                <a:schemeClr val="bg1"/>
              </a:solidFill>
              <a:latin typeface="Times New Roman" pitchFamily="18" charset="0"/>
              <a:ea typeface="Tahoma" pitchFamily="34" charset="0"/>
              <a:cs typeface="Times New Roman" pitchFamily="18" charset="0"/>
            </a:endParaRPr>
          </a:p>
        </p:txBody>
      </p:sp>
    </p:spTree>
    <p:extLst>
      <p:ext uri="{BB962C8B-B14F-4D97-AF65-F5344CB8AC3E}">
        <p14:creationId xmlns:p14="http://schemas.microsoft.com/office/powerpoint/2010/main" val="1384012391"/>
      </p:ext>
    </p:extLst>
  </p:cSld>
  <p:clrMapOvr>
    <a:masterClrMapping/>
  </p:clrMapOvr>
</p:sld>
</file>

<file path=ppt/slides/slide5.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28" name="文本框"/>
          <p:cNvSpPr>
            <a:spLocks noGrp="1"/>
          </p:cNvSpPr>
          <p:nvPr>
            <p:ph type="body" idx="4294967295"/>
          </p:nvPr>
        </p:nvSpPr>
        <p:spPr>
          <a:xfrm rot="0">
            <a:off x="144463" y="717550"/>
            <a:ext cx="4343400" cy="3889375"/>
          </a:xfrm>
          <a:prstGeom prst="rect"/>
          <a:noFill/>
          <a:ln w="12700" cmpd="sng" cap="flat">
            <a:noFill/>
            <a:prstDash val="solid"/>
            <a:miter/>
          </a:ln>
        </p:spPr>
        <p:txBody>
          <a:bodyPr vert="horz" wrap="square" lIns="91440" tIns="45720" rIns="91440" bIns="45720" anchor="t" anchorCtr="0">
            <a:prstTxWarp prst="textNoShape"/>
          </a:bodyPr>
          <a:lstStyle/>
          <a:p>
            <a:pPr marL="0" indent="0" algn="just">
              <a:lnSpc>
                <a:spcPct val="107000"/>
              </a:lnSpc>
              <a:spcBef>
                <a:spcPts val="0"/>
              </a:spcBef>
              <a:spcAft>
                <a:spcPts val="800"/>
              </a:spcAft>
              <a:buNone/>
            </a:pPr>
            <a:r>
              <a:rPr lang="en-US" altLang="zh-CN" sz="1000" b="1" i="0" u="none" strike="noStrike" kern="0" cap="none" spc="0" baseline="0">
                <a:solidFill>
                  <a:schemeClr val="bg1"/>
                </a:solidFill>
                <a:latin typeface="Times New Roman" pitchFamily="18" charset="0"/>
                <a:ea typeface="Calibri" pitchFamily="34" charset="0"/>
                <a:cs typeface="Times New Roman" pitchFamily="18" charset="0"/>
              </a:rPr>
              <a:t>2.4 OPERATING ENVIRONMENT</a:t>
            </a:r>
            <a:endParaRPr lang="en-US" altLang="zh-CN" sz="1000" b="1" i="0" u="none" strike="noStrike" kern="0" cap="none" spc="0" baseline="0">
              <a:solidFill>
                <a:schemeClr val="bg1"/>
              </a:solidFill>
              <a:latin typeface="Times New Roman" pitchFamily="18" charset="0"/>
              <a:ea typeface="Calibri" pitchFamily="34" charset="0"/>
              <a:cs typeface="Times New Roman" pitchFamily="18" charset="0"/>
            </a:endParaRPr>
          </a:p>
          <a:p>
            <a:pPr marL="285750" indent="-285750" algn="l">
              <a:lnSpc>
                <a:spcPct val="107000"/>
              </a:lnSpc>
              <a:spcBef>
                <a:spcPts val="0"/>
              </a:spcBef>
              <a:spcAft>
                <a:spcPts val="800"/>
              </a:spcAft>
              <a:buClr>
                <a:schemeClr val="bg1"/>
              </a:buClr>
              <a:buFont typeface="Wingdings" pitchFamily="2" charset="2"/>
              <a:buChar char="§"/>
            </a:pPr>
            <a:r>
              <a:rPr lang="en-US" altLang="zh-CN" sz="1000" b="0" i="0" u="none" strike="noStrike" kern="0" cap="none" spc="0" baseline="0">
                <a:solidFill>
                  <a:schemeClr val="bg1"/>
                </a:solidFill>
                <a:latin typeface="Times New Roman" pitchFamily="18" charset="0"/>
                <a:ea typeface="Times New Roman" pitchFamily="18" charset="0"/>
                <a:cs typeface="Times New Roman" pitchFamily="18" charset="0"/>
              </a:rPr>
              <a:t> </a:t>
            </a:r>
            <a:r>
              <a:rPr lang="en-US" altLang="zh-CN" sz="1000" b="0" i="0" u="none" strike="noStrike" kern="0" cap="none" spc="0" baseline="0">
                <a:solidFill>
                  <a:schemeClr val="bg1"/>
                </a:solidFill>
                <a:latin typeface="Times New Roman" pitchFamily="18" charset="0"/>
                <a:ea typeface="Times New Roman" pitchFamily="18" charset="0"/>
                <a:cs typeface="Times New Roman" pitchFamily="18" charset="0"/>
              </a:rPr>
              <a:t>Xampp</a:t>
            </a:r>
            <a:r>
              <a:rPr lang="en-US" altLang="zh-CN" sz="1000" b="0" i="0" u="none" strike="noStrike" kern="0" cap="none" spc="0" baseline="0">
                <a:solidFill>
                  <a:schemeClr val="bg1"/>
                </a:solidFill>
                <a:latin typeface="Times New Roman" pitchFamily="18" charset="0"/>
                <a:ea typeface="Times New Roman" pitchFamily="18" charset="0"/>
                <a:cs typeface="Times New Roman" pitchFamily="18" charset="0"/>
              </a:rPr>
              <a:t> </a:t>
            </a:r>
            <a:endParaRPr lang="en-US" altLang="zh-CN" sz="1000" b="0" i="0" u="none" strike="noStrike" kern="0" cap="none" spc="0" baseline="0">
              <a:solidFill>
                <a:schemeClr val="bg1"/>
              </a:solidFill>
              <a:latin typeface="Times New Roman" pitchFamily="18" charset="0"/>
              <a:ea typeface="Times New Roman" pitchFamily="18" charset="0"/>
              <a:cs typeface="Times New Roman" pitchFamily="18" charset="0"/>
            </a:endParaRPr>
          </a:p>
          <a:p>
            <a:pPr marL="285750" indent="-285750" algn="l">
              <a:lnSpc>
                <a:spcPct val="107000"/>
              </a:lnSpc>
              <a:spcBef>
                <a:spcPts val="0"/>
              </a:spcBef>
              <a:spcAft>
                <a:spcPts val="800"/>
              </a:spcAft>
              <a:buClr>
                <a:schemeClr val="bg1"/>
              </a:buClr>
              <a:buFont typeface="Wingdings" pitchFamily="2" charset="2"/>
              <a:buChar char="§"/>
            </a:pPr>
            <a:r>
              <a:rPr lang="en-US" altLang="zh-CN" sz="1000" b="0" i="0" u="none" strike="noStrike" kern="0" cap="none" spc="0" baseline="0">
                <a:solidFill>
                  <a:schemeClr val="bg1"/>
                </a:solidFill>
                <a:latin typeface="Times New Roman" pitchFamily="18" charset="0"/>
                <a:ea typeface="Times New Roman" pitchFamily="18" charset="0"/>
                <a:cs typeface="Times New Roman" pitchFamily="18" charset="0"/>
              </a:rPr>
              <a:t>VS code </a:t>
            </a:r>
            <a:endParaRPr lang="en-US" altLang="zh-CN" sz="1000" b="0" i="0" u="none" strike="noStrike" kern="0" cap="none" spc="0" baseline="0">
              <a:solidFill>
                <a:schemeClr val="bg1"/>
              </a:solidFill>
              <a:latin typeface="Times New Roman" pitchFamily="18" charset="0"/>
              <a:ea typeface="Times New Roman" pitchFamily="18" charset="0"/>
              <a:cs typeface="Times New Roman" pitchFamily="18" charset="0"/>
            </a:endParaRPr>
          </a:p>
          <a:p>
            <a:pPr marL="285750" indent="-285750" algn="l">
              <a:lnSpc>
                <a:spcPct val="107000"/>
              </a:lnSpc>
              <a:spcBef>
                <a:spcPts val="0"/>
              </a:spcBef>
              <a:spcAft>
                <a:spcPts val="800"/>
              </a:spcAft>
              <a:buClr>
                <a:schemeClr val="bg1"/>
              </a:buClr>
              <a:buFont typeface="Wingdings" pitchFamily="2" charset="2"/>
              <a:buChar char="§"/>
            </a:pPr>
            <a:r>
              <a:rPr lang="en-US" altLang="zh-CN" sz="1000" b="0" i="0" u="none" strike="noStrike" kern="0" cap="none" spc="0" baseline="0">
                <a:solidFill>
                  <a:schemeClr val="bg1"/>
                </a:solidFill>
                <a:latin typeface="Times New Roman" pitchFamily="18" charset="0"/>
                <a:ea typeface="Times New Roman" pitchFamily="18" charset="0"/>
                <a:cs typeface="Times New Roman" pitchFamily="18" charset="0"/>
              </a:rPr>
              <a:t> Microsoft edge or Chrome</a:t>
            </a:r>
            <a:endParaRPr lang="en-US" altLang="zh-CN" sz="1000" b="0" i="0" u="none" strike="noStrike" kern="0" cap="none" spc="0" baseline="0">
              <a:solidFill>
                <a:schemeClr val="bg1"/>
              </a:solidFill>
              <a:latin typeface="Times New Roman" pitchFamily="18" charset="0"/>
              <a:ea typeface="Times New Roman" pitchFamily="18" charset="0"/>
              <a:cs typeface="Times New Roman" pitchFamily="18" charset="0"/>
            </a:endParaRPr>
          </a:p>
          <a:p>
            <a:pPr marL="0" indent="0" algn="just">
              <a:lnSpc>
                <a:spcPct val="107000"/>
              </a:lnSpc>
              <a:spcBef>
                <a:spcPts val="0"/>
              </a:spcBef>
              <a:spcAft>
                <a:spcPts val="800"/>
              </a:spcAft>
              <a:buNone/>
            </a:pPr>
            <a:endParaRPr lang="en-US" altLang="zh-CN" sz="1000" b="0" i="0" u="none" strike="noStrike" kern="0" cap="none" spc="0" baseline="0">
              <a:solidFill>
                <a:schemeClr val="bg1"/>
              </a:solidFill>
              <a:latin typeface="Times New Roman" pitchFamily="18" charset="0"/>
              <a:ea typeface="Calibri" pitchFamily="34" charset="0"/>
              <a:cs typeface="Times New Roman" pitchFamily="18" charset="0"/>
            </a:endParaRPr>
          </a:p>
          <a:p>
            <a:pPr marL="0" indent="0" algn="just">
              <a:lnSpc>
                <a:spcPct val="107000"/>
              </a:lnSpc>
              <a:spcBef>
                <a:spcPts val="0"/>
              </a:spcBef>
              <a:spcAft>
                <a:spcPts val="800"/>
              </a:spcAft>
              <a:buNone/>
            </a:pPr>
            <a:r>
              <a:rPr lang="en-US" altLang="zh-CN" sz="1000" b="1" i="0" u="none" strike="noStrike" kern="0" cap="none" spc="0" baseline="0">
                <a:solidFill>
                  <a:schemeClr val="bg1"/>
                </a:solidFill>
                <a:latin typeface="Times New Roman" pitchFamily="18" charset="0"/>
                <a:ea typeface="Calibri" pitchFamily="34" charset="0"/>
                <a:cs typeface="Times New Roman" pitchFamily="18" charset="0"/>
              </a:rPr>
              <a:t>2.5 DESIGN AND IMPLEMENTATION CONSTRAITS</a:t>
            </a:r>
            <a:endParaRPr lang="en-US" altLang="zh-CN" sz="1000" b="1" i="0" u="none" strike="noStrike" kern="0" cap="none" spc="0" baseline="0">
              <a:solidFill>
                <a:schemeClr val="bg1"/>
              </a:solidFill>
              <a:latin typeface="Times New Roman" pitchFamily="18" charset="0"/>
              <a:ea typeface="Calibri" pitchFamily="34" charset="0"/>
              <a:cs typeface="Times New Roman" pitchFamily="18" charset="0"/>
            </a:endParaRPr>
          </a:p>
          <a:p>
            <a:pPr marL="285750" indent="-285750" algn="l">
              <a:lnSpc>
                <a:spcPct val="107000"/>
              </a:lnSpc>
              <a:spcBef>
                <a:spcPts val="0"/>
              </a:spcBef>
              <a:spcAft>
                <a:spcPts val="0"/>
              </a:spcAft>
              <a:buClr>
                <a:schemeClr val="bg1"/>
              </a:buClr>
              <a:buFont typeface="Wingdings" pitchFamily="2" charset="2"/>
              <a:buChar char="§"/>
            </a:pPr>
            <a:r>
              <a:rPr lang="en-US" altLang="zh-CN" sz="1000" b="0" i="0" u="none" strike="noStrike" kern="0" cap="none" spc="0" baseline="0">
                <a:solidFill>
                  <a:schemeClr val="bg1"/>
                </a:solidFill>
                <a:latin typeface="Times New Roman" pitchFamily="18" charset="0"/>
                <a:ea typeface="Times New Roman" pitchFamily="18" charset="0"/>
                <a:cs typeface="Times New Roman" pitchFamily="18" charset="0"/>
              </a:rPr>
              <a:t>The website will be compatible with Microsoft Edge and Chrome.</a:t>
            </a:r>
            <a:endParaRPr lang="en-US" altLang="zh-CN" sz="1000" b="0" i="0" u="none" strike="noStrike" kern="0" cap="none" spc="0" baseline="0">
              <a:solidFill>
                <a:schemeClr val="bg1"/>
              </a:solidFill>
              <a:latin typeface="Times New Roman" pitchFamily="18" charset="0"/>
              <a:ea typeface="Times New Roman" pitchFamily="18" charset="0"/>
              <a:cs typeface="Times New Roman" pitchFamily="18" charset="0"/>
            </a:endParaRPr>
          </a:p>
          <a:p>
            <a:pPr marL="285750" indent="-285750" algn="l">
              <a:lnSpc>
                <a:spcPct val="107000"/>
              </a:lnSpc>
              <a:spcBef>
                <a:spcPts val="0"/>
              </a:spcBef>
              <a:spcAft>
                <a:spcPts val="0"/>
              </a:spcAft>
              <a:buClr>
                <a:schemeClr val="bg1"/>
              </a:buClr>
              <a:buFont typeface="Wingdings" pitchFamily="2" charset="2"/>
              <a:buChar char="§"/>
            </a:pPr>
            <a:r>
              <a:rPr lang="en-US" altLang="zh-CN" sz="1000" b="0" i="0" u="none" strike="noStrike" kern="0" cap="none" spc="0" baseline="0">
                <a:solidFill>
                  <a:schemeClr val="bg1"/>
                </a:solidFill>
                <a:latin typeface="Times New Roman" pitchFamily="18" charset="0"/>
                <a:ea typeface="Times New Roman" pitchFamily="18" charset="0"/>
                <a:cs typeface="Times New Roman" pitchFamily="18" charset="0"/>
              </a:rPr>
              <a:t>The website only supports the English language.</a:t>
            </a:r>
            <a:endParaRPr lang="en-US" altLang="zh-CN" sz="1000" b="0" i="0" u="none" strike="noStrike" kern="0" cap="none" spc="0" baseline="0">
              <a:solidFill>
                <a:schemeClr val="bg1"/>
              </a:solidFill>
              <a:latin typeface="Times New Roman" pitchFamily="18" charset="0"/>
              <a:ea typeface="Times New Roman" pitchFamily="18" charset="0"/>
              <a:cs typeface="Times New Roman" pitchFamily="18" charset="0"/>
            </a:endParaRPr>
          </a:p>
          <a:p>
            <a:pPr marL="285750" indent="-285750" algn="l">
              <a:lnSpc>
                <a:spcPct val="107000"/>
              </a:lnSpc>
              <a:spcBef>
                <a:spcPts val="0"/>
              </a:spcBef>
              <a:spcAft>
                <a:spcPts val="800"/>
              </a:spcAft>
              <a:buClr>
                <a:schemeClr val="bg1"/>
              </a:buClr>
              <a:buFont typeface="Wingdings" pitchFamily="2" charset="2"/>
              <a:buChar char="§"/>
            </a:pPr>
            <a:r>
              <a:rPr lang="en-US" altLang="zh-CN" sz="1000" b="0" i="0" u="none" strike="noStrike" kern="0" cap="none" spc="0" baseline="0">
                <a:solidFill>
                  <a:schemeClr val="bg1"/>
                </a:solidFill>
                <a:latin typeface="Times New Roman" pitchFamily="18" charset="0"/>
                <a:ea typeface="Times New Roman" pitchFamily="18" charset="0"/>
                <a:cs typeface="Times New Roman" pitchFamily="18" charset="0"/>
              </a:rPr>
              <a:t>To use </a:t>
            </a:r>
            <a:r>
              <a:rPr lang="en-US" altLang="zh-CN" sz="1000" b="0" i="0" u="none" strike="noStrike" kern="0" cap="none" spc="0" baseline="0">
                <a:solidFill>
                  <a:schemeClr val="bg1"/>
                </a:solidFill>
                <a:latin typeface="Times New Roman" pitchFamily="18" charset="0"/>
                <a:ea typeface="Times New Roman" pitchFamily="18" charset="0"/>
                <a:cs typeface="Times New Roman" pitchFamily="18" charset="0"/>
              </a:rPr>
              <a:t>localhost,Xampp</a:t>
            </a:r>
            <a:r>
              <a:rPr lang="en-US" altLang="zh-CN" sz="1000" b="0" i="0" u="none" strike="noStrike" kern="0" cap="none" spc="0" baseline="0">
                <a:solidFill>
                  <a:schemeClr val="bg1"/>
                </a:solidFill>
                <a:latin typeface="Times New Roman" pitchFamily="18" charset="0"/>
                <a:ea typeface="Times New Roman" pitchFamily="18" charset="0"/>
                <a:cs typeface="Times New Roman" pitchFamily="18" charset="0"/>
              </a:rPr>
              <a:t> </a:t>
            </a:r>
            <a:r>
              <a:rPr lang="en-US" altLang="zh-CN" sz="1000" b="0" i="0" u="none" strike="noStrike" kern="0" cap="none" spc="0" baseline="0">
                <a:solidFill>
                  <a:schemeClr val="bg1"/>
                </a:solidFill>
                <a:latin typeface="Times New Roman" pitchFamily="18" charset="0"/>
                <a:ea typeface="Times New Roman" pitchFamily="18" charset="0"/>
                <a:cs typeface="Times New Roman" pitchFamily="18" charset="0"/>
              </a:rPr>
              <a:t>apache</a:t>
            </a:r>
            <a:r>
              <a:rPr lang="en-US" altLang="zh-CN" sz="1000" b="0" i="0" u="none" strike="noStrike" kern="0" cap="none" spc="0" baseline="0">
                <a:solidFill>
                  <a:schemeClr val="bg1"/>
                </a:solidFill>
                <a:latin typeface="Times New Roman" pitchFamily="18" charset="0"/>
                <a:ea typeface="Times New Roman" pitchFamily="18" charset="0"/>
                <a:cs typeface="Times New Roman" pitchFamily="18" charset="0"/>
              </a:rPr>
              <a:t> have to </a:t>
            </a:r>
            <a:r>
              <a:rPr lang="en-US" altLang="zh-CN" sz="1000" b="0" i="0" u="none" strike="noStrike" kern="0" cap="none" spc="0" baseline="0">
                <a:solidFill>
                  <a:schemeClr val="bg1"/>
                </a:solidFill>
                <a:latin typeface="Times New Roman" pitchFamily="18" charset="0"/>
                <a:ea typeface="Times New Roman" pitchFamily="18" charset="0"/>
                <a:cs typeface="Times New Roman" pitchFamily="18" charset="0"/>
              </a:rPr>
              <a:t>stastar</a:t>
            </a:r>
            <a:endParaRPr lang="en-US" altLang="zh-CN" sz="1000" b="0" i="0" u="none" strike="noStrike" kern="0" cap="none" spc="0" baseline="0">
              <a:solidFill>
                <a:schemeClr val="bg1"/>
              </a:solidFill>
              <a:latin typeface="Times New Roman" pitchFamily="18" charset="0"/>
              <a:ea typeface="Times New Roman" pitchFamily="18" charset="0"/>
              <a:cs typeface="Times New Roman" pitchFamily="18" charset="0"/>
            </a:endParaRPr>
          </a:p>
          <a:p>
            <a:pPr marL="285750" indent="-285750" algn="l">
              <a:lnSpc>
                <a:spcPct val="107000"/>
              </a:lnSpc>
              <a:spcBef>
                <a:spcPts val="0"/>
              </a:spcBef>
              <a:spcAft>
                <a:spcPts val="0"/>
              </a:spcAft>
              <a:buClr>
                <a:schemeClr val="bg1"/>
              </a:buClr>
              <a:buFont typeface="Wingdings" pitchFamily="2" charset="2"/>
              <a:buChar char="§"/>
            </a:pPr>
            <a:endParaRPr lang="zh-CN" altLang="en-US" sz="1800" b="0" i="0" u="none" strike="noStrike" kern="0" cap="none" spc="0" baseline="0">
              <a:solidFill>
                <a:schemeClr val="bg1"/>
              </a:solidFill>
              <a:latin typeface="Calibri" pitchFamily="34" charset="0"/>
              <a:ea typeface="Times New Roman" pitchFamily="18" charset="0"/>
              <a:cs typeface="Latha" pitchFamily="34" charset="0"/>
            </a:endParaRPr>
          </a:p>
        </p:txBody>
      </p:sp>
    </p:spTree>
    <p:extLst>
      <p:ext uri="{BB962C8B-B14F-4D97-AF65-F5344CB8AC3E}">
        <p14:creationId xmlns:p14="http://schemas.microsoft.com/office/powerpoint/2010/main" val="365247953"/>
      </p:ext>
    </p:extLst>
  </p:cSld>
  <p:clrMapOvr>
    <a:masterClrMapping/>
  </p:clrMapOvr>
</p:sld>
</file>

<file path=ppt/slides/slide6.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29" name="文本框"/>
          <p:cNvSpPr>
            <a:spLocks noGrp="1"/>
          </p:cNvSpPr>
          <p:nvPr>
            <p:ph type="body" idx="4294967295"/>
          </p:nvPr>
        </p:nvSpPr>
        <p:spPr>
          <a:xfrm rot="0">
            <a:off x="228600" y="770197"/>
            <a:ext cx="4449274" cy="3449593"/>
          </a:xfrm>
          <a:prstGeom prst="rect"/>
          <a:noFill/>
          <a:ln w="12700" cmpd="sng" cap="flat">
            <a:noFill/>
            <a:prstDash val="solid"/>
            <a:miter/>
          </a:ln>
        </p:spPr>
        <p:txBody>
          <a:bodyPr vert="horz" wrap="square" lIns="91440" tIns="45720" rIns="91440" bIns="45720" anchor="t" anchorCtr="0">
            <a:prstTxWarp prst="textNoShape"/>
          </a:bodyPr>
          <a:lstStyle/>
          <a:p>
            <a:pPr marL="285750" indent="-285750" algn="l">
              <a:lnSpc>
                <a:spcPct val="100000"/>
              </a:lnSpc>
              <a:spcBef>
                <a:spcPts val="0"/>
              </a:spcBef>
              <a:spcAft>
                <a:spcPts val="0"/>
              </a:spcAft>
              <a:buClr>
                <a:schemeClr val="bg1"/>
              </a:buClr>
              <a:buFont typeface="Wingdings" pitchFamily="2" charset="2"/>
              <a:buChar char="§"/>
            </a:pPr>
            <a:r>
              <a:rPr lang="en-US" altLang="zh-CN" sz="4000" b="0" i="0" u="none" strike="noStrike" kern="0" cap="none" spc="0" baseline="0">
                <a:solidFill>
                  <a:schemeClr val="bg1"/>
                </a:solidFill>
                <a:latin typeface="Times New Roman" pitchFamily="18" charset="0"/>
                <a:ea typeface="Arial" pitchFamily="0" charset="0"/>
                <a:cs typeface="Times New Roman" pitchFamily="18" charset="0"/>
              </a:rPr>
              <a:t>2.6 USER DOCUMENTATION</a:t>
            </a:r>
            <a:endParaRPr lang="en-US" altLang="zh-CN" sz="2800" b="0" i="0" u="none" strike="noStrike" kern="0" cap="none" spc="0" baseline="0">
              <a:solidFill>
                <a:schemeClr val="bg1"/>
              </a:solidFill>
              <a:latin typeface="Public Sans" pitchFamily="2" charset="77"/>
              <a:ea typeface="Arial" pitchFamily="0" charset="0"/>
              <a:cs typeface="Lucida Sans" pitchFamily="0" charset="0"/>
            </a:endParaRPr>
          </a:p>
          <a:p>
            <a:pPr marL="285750" indent="-285750" algn="l">
              <a:lnSpc>
                <a:spcPct val="100000"/>
              </a:lnSpc>
              <a:spcBef>
                <a:spcPts val="0"/>
              </a:spcBef>
              <a:spcAft>
                <a:spcPts val="0"/>
              </a:spcAft>
              <a:buClr>
                <a:schemeClr val="bg1"/>
              </a:buClr>
              <a:buFont typeface="Wingdings" pitchFamily="2" charset="2"/>
              <a:buChar char="§"/>
            </a:pPr>
            <a:r>
              <a:rPr lang="en-US" altLang="zh-CN" sz="1400" b="0" i="0" u="none" strike="noStrike" kern="0" cap="none" spc="0" baseline="0">
                <a:solidFill>
                  <a:schemeClr val="bg1"/>
                </a:solidFill>
                <a:latin typeface="Public Sans" pitchFamily="2" charset="77"/>
                <a:ea typeface="Arial" pitchFamily="0" charset="0"/>
                <a:cs typeface="Lucida Sans" pitchFamily="0" charset="0"/>
              </a:rPr>
              <a:t>Glossary: This provides a list of terms and definitions used in the calendar scheduler to help users understand the software's features and functions.</a:t>
            </a:r>
            <a:endParaRPr lang="en-US" altLang="zh-CN" sz="1400" b="0" i="0" u="none" strike="noStrike" kern="0" cap="none" spc="0" baseline="0">
              <a:solidFill>
                <a:schemeClr val="bg1"/>
              </a:solidFill>
              <a:latin typeface="Public Sans" pitchFamily="2" charset="77"/>
              <a:ea typeface="Arial" pitchFamily="0" charset="0"/>
              <a:cs typeface="Lucida Sans" pitchFamily="0" charset="0"/>
            </a:endParaRPr>
          </a:p>
          <a:p>
            <a:pPr marL="285750" indent="-285750" algn="l">
              <a:lnSpc>
                <a:spcPct val="100000"/>
              </a:lnSpc>
              <a:spcBef>
                <a:spcPts val="0"/>
              </a:spcBef>
              <a:spcAft>
                <a:spcPts val="0"/>
              </a:spcAft>
              <a:buClr>
                <a:schemeClr val="bg1"/>
              </a:buClr>
              <a:buFont typeface="Wingdings" pitchFamily="2" charset="2"/>
              <a:buChar char="§"/>
            </a:pPr>
            <a:r>
              <a:rPr lang="en-US" altLang="zh-CN" sz="1400" b="0" i="0" u="none" strike="noStrike" kern="0" cap="none" spc="0" baseline="0">
                <a:solidFill>
                  <a:schemeClr val="bg1"/>
                </a:solidFill>
                <a:latin typeface="Public Sans" pitchFamily="2" charset="77"/>
                <a:ea typeface="Arial" pitchFamily="0" charset="0"/>
                <a:cs typeface="Lucida Sans" pitchFamily="0" charset="0"/>
              </a:rPr>
              <a:t>User support: This provides information on how to access user support, including contact information and support resources.</a:t>
            </a:r>
            <a:endParaRPr lang="en-US" altLang="zh-CN" sz="1400" b="0" i="0" u="none" strike="noStrike" kern="0" cap="none" spc="0" baseline="0">
              <a:solidFill>
                <a:schemeClr val="bg1"/>
              </a:solidFill>
              <a:latin typeface="Public Sans" pitchFamily="2" charset="77"/>
              <a:ea typeface="Arial" pitchFamily="0" charset="0"/>
              <a:cs typeface="Lucida Sans" pitchFamily="0" charset="0"/>
            </a:endParaRPr>
          </a:p>
          <a:p>
            <a:pPr marL="285750" indent="-285750" algn="l">
              <a:lnSpc>
                <a:spcPct val="100000"/>
              </a:lnSpc>
              <a:spcBef>
                <a:spcPts val="0"/>
              </a:spcBef>
              <a:spcAft>
                <a:spcPts val="0"/>
              </a:spcAft>
              <a:buClr>
                <a:schemeClr val="bg1"/>
              </a:buClr>
              <a:buFont typeface="Wingdings" pitchFamily="2" charset="2"/>
              <a:buChar char="§"/>
            </a:pPr>
            <a:r>
              <a:rPr lang="en-US" altLang="zh-CN" sz="1400" b="0" i="0" u="none" strike="noStrike" kern="0" cap="none" spc="0" baseline="0">
                <a:solidFill>
                  <a:schemeClr val="bg1"/>
                </a:solidFill>
                <a:latin typeface="Public Sans" pitchFamily="2" charset="77"/>
                <a:ea typeface="Arial" pitchFamily="0" charset="0"/>
                <a:cs typeface="Lucida Sans" pitchFamily="0" charset="0"/>
              </a:rPr>
              <a:t>User documentation should be written in clear, concise, and user-friendly language and should be easily accessible to users. It should also be updated regularly to reflect any changes or updates to the software.</a:t>
            </a:r>
            <a:endParaRPr lang="en-US" altLang="zh-CN" sz="1400" b="0" i="0" u="none" strike="noStrike" kern="0" cap="none" spc="0" baseline="0">
              <a:solidFill>
                <a:schemeClr val="bg1"/>
              </a:solidFill>
              <a:latin typeface="Public Sans" pitchFamily="2" charset="77"/>
              <a:ea typeface="Arial" pitchFamily="0" charset="0"/>
              <a:cs typeface="Lucida Sans" pitchFamily="0" charset="0"/>
            </a:endParaRPr>
          </a:p>
          <a:p>
            <a:pPr marL="285750" indent="-285750" algn="l">
              <a:lnSpc>
                <a:spcPct val="100000"/>
              </a:lnSpc>
              <a:spcBef>
                <a:spcPts val="0"/>
              </a:spcBef>
              <a:spcAft>
                <a:spcPts val="0"/>
              </a:spcAft>
              <a:buClr>
                <a:schemeClr val="bg1"/>
              </a:buClr>
              <a:buFont typeface="Wingdings" pitchFamily="2" charset="2"/>
              <a:buChar char="§"/>
            </a:pPr>
            <a:endParaRPr lang="en-US" altLang="zh-CN" sz="1400" b="0" i="0" u="none" strike="noStrike" kern="0" cap="none" spc="0" baseline="0">
              <a:solidFill>
                <a:schemeClr val="bg1"/>
              </a:solidFill>
              <a:latin typeface="Public Sans" pitchFamily="2" charset="77"/>
              <a:ea typeface="Arial" pitchFamily="0" charset="0"/>
              <a:cs typeface="Lucida Sans" pitchFamily="0" charset="0"/>
            </a:endParaRPr>
          </a:p>
          <a:p>
            <a:pPr marL="285750" indent="-285750" algn="l">
              <a:lnSpc>
                <a:spcPct val="100000"/>
              </a:lnSpc>
              <a:spcBef>
                <a:spcPts val="0"/>
              </a:spcBef>
              <a:spcAft>
                <a:spcPts val="0"/>
              </a:spcAft>
              <a:buClr>
                <a:schemeClr val="bg1"/>
              </a:buClr>
              <a:buFont typeface="Wingdings" pitchFamily="2" charset="2"/>
              <a:buChar char="§"/>
            </a:pPr>
            <a:endParaRPr lang="en-US" altLang="zh-CN" sz="1400" b="0" i="0" u="none" strike="noStrike" kern="0" cap="none" spc="0" baseline="0">
              <a:solidFill>
                <a:schemeClr val="bg1"/>
              </a:solidFill>
              <a:latin typeface="Public Sans" pitchFamily="2" charset="77"/>
              <a:ea typeface="Arial" pitchFamily="0" charset="0"/>
              <a:cs typeface="Lucida Sans" pitchFamily="0" charset="0"/>
            </a:endParaRPr>
          </a:p>
          <a:p>
            <a:pPr marL="285750" indent="-285750" algn="l">
              <a:lnSpc>
                <a:spcPct val="100000"/>
              </a:lnSpc>
              <a:spcBef>
                <a:spcPts val="0"/>
              </a:spcBef>
              <a:spcAft>
                <a:spcPts val="0"/>
              </a:spcAft>
              <a:buClr>
                <a:schemeClr val="bg1"/>
              </a:buClr>
              <a:buFont typeface="Wingdings" pitchFamily="2" charset="2"/>
              <a:buChar char="§"/>
            </a:pPr>
            <a:endParaRPr lang="zh-CN" altLang="en-US" sz="1400" b="0" i="0" u="none" strike="noStrike" kern="0" cap="none" spc="0" baseline="0">
              <a:solidFill>
                <a:schemeClr val="bg1"/>
              </a:solidFill>
              <a:latin typeface="Public Sans" pitchFamily="2" charset="77"/>
              <a:ea typeface="Arial" pitchFamily="0" charset="0"/>
              <a:cs typeface="Lucida Sans" pitchFamily="0" charset="0"/>
            </a:endParaRPr>
          </a:p>
        </p:txBody>
      </p:sp>
    </p:spTree>
    <p:extLst>
      <p:ext uri="{BB962C8B-B14F-4D97-AF65-F5344CB8AC3E}">
        <p14:creationId xmlns:p14="http://schemas.microsoft.com/office/powerpoint/2010/main" val="1020170627"/>
      </p:ext>
    </p:extLst>
  </p:cSld>
  <p:clrMapOvr>
    <a:masterClrMapping/>
  </p:clrMapOvr>
</p:sld>
</file>

<file path=ppt/slides/slide7.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30" name="文本框"/>
          <p:cNvSpPr>
            <a:spLocks noGrp="1"/>
          </p:cNvSpPr>
          <p:nvPr>
            <p:ph type="body" idx="4294967295"/>
          </p:nvPr>
        </p:nvSpPr>
        <p:spPr>
          <a:xfrm rot="0">
            <a:off x="117568" y="709176"/>
            <a:ext cx="4540079" cy="3995224"/>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r>
              <a:rPr lang="en-US" altLang="zh-CN" sz="1000" b="0" i="0" u="none" strike="noStrike" kern="0" cap="none" spc="0" baseline="0">
                <a:solidFill>
                  <a:schemeClr val="bg1"/>
                </a:solidFill>
                <a:latin typeface="Times New Roman" pitchFamily="18" charset="0"/>
                <a:ea typeface="Arial" pitchFamily="0" charset="0"/>
                <a:cs typeface="Times New Roman" pitchFamily="18" charset="0"/>
              </a:rPr>
              <a:t>3. External Interface Requirements</a:t>
            </a:r>
            <a:endParaRPr lang="en-US" altLang="zh-CN" sz="1000" b="0" i="0" u="none" strike="noStrike" kern="0" cap="none" spc="0" baseline="0">
              <a:solidFill>
                <a:schemeClr val="bg1"/>
              </a:solidFill>
              <a:latin typeface="Times New Roman" pitchFamily="18" charset="0"/>
              <a:ea typeface="Arial" pitchFamily="0" charset="0"/>
              <a:cs typeface="Times New Roman" pitchFamily="18" charset="0"/>
            </a:endParaRPr>
          </a:p>
          <a:p>
            <a:pPr marL="0" indent="0" algn="l">
              <a:lnSpc>
                <a:spcPct val="100000"/>
              </a:lnSpc>
              <a:spcBef>
                <a:spcPts val="0"/>
              </a:spcBef>
              <a:spcAft>
                <a:spcPts val="0"/>
              </a:spcAft>
              <a:buNone/>
            </a:pPr>
            <a:endParaRPr lang="en-US" altLang="zh-CN" sz="1400" b="0" i="0" u="none" strike="noStrike" kern="0" cap="none" spc="0" baseline="0">
              <a:solidFill>
                <a:schemeClr val="bg1"/>
              </a:solidFill>
              <a:latin typeface="Public Sans" pitchFamily="2" charset="77"/>
              <a:ea typeface="Arial" pitchFamily="0" charset="0"/>
              <a:cs typeface="Lucida Sans" pitchFamily="0" charset="0"/>
            </a:endParaRPr>
          </a:p>
          <a:p>
            <a:pPr marL="0" indent="0" algn="l">
              <a:lnSpc>
                <a:spcPct val="100000"/>
              </a:lnSpc>
              <a:spcBef>
                <a:spcPts val="0"/>
              </a:spcBef>
              <a:spcAft>
                <a:spcPts val="0"/>
              </a:spcAft>
              <a:buNone/>
            </a:pPr>
            <a:r>
              <a:rPr lang="en-US" altLang="zh-CN" sz="1000" b="0" i="0" u="none" strike="noStrike" kern="0" cap="none" spc="0" baseline="0">
                <a:solidFill>
                  <a:schemeClr val="bg1"/>
                </a:solidFill>
                <a:latin typeface="Times New Roman" pitchFamily="18" charset="0"/>
                <a:ea typeface="Arial" pitchFamily="0" charset="0"/>
                <a:cs typeface="Times New Roman" pitchFamily="18" charset="0"/>
              </a:rPr>
              <a:t>•</a:t>
            </a:r>
            <a:r>
              <a:rPr lang="en-US" altLang="zh-CN" sz="1000" b="0" i="0" u="none" strike="noStrike" kern="0" cap="none" spc="0" baseline="0">
                <a:solidFill>
                  <a:schemeClr val="bg1"/>
                </a:solidFill>
                <a:latin typeface="Times New Roman" pitchFamily="18" charset="0"/>
                <a:ea typeface="Arial" pitchFamily="0" charset="0"/>
                <a:cs typeface="Times New Roman" pitchFamily="18" charset="0"/>
              </a:rPr>
              <a:t> </a:t>
            </a:r>
            <a:r>
              <a:rPr lang="en-US" altLang="zh-CN" sz="1000" b="0" i="0" u="none" strike="noStrike" kern="0" cap="none" spc="0" baseline="0">
                <a:solidFill>
                  <a:schemeClr val="bg1"/>
                </a:solidFill>
                <a:latin typeface="Times New Roman" pitchFamily="18" charset="0"/>
                <a:ea typeface="Arial" pitchFamily="0" charset="0"/>
                <a:cs typeface="Times New Roman" pitchFamily="18" charset="0"/>
              </a:rPr>
              <a:t>External interface requirements should be carefully defined and documented to ensure the calendar scheduler can effectively interface with other systems or tools and provide a seamless user experience.</a:t>
            </a:r>
            <a:endParaRPr lang="en-US" altLang="zh-CN" sz="1400" b="0" i="0" u="none" strike="noStrike" kern="0" cap="none" spc="0" baseline="0">
              <a:solidFill>
                <a:schemeClr val="bg1"/>
              </a:solidFill>
              <a:latin typeface="Public Sans" pitchFamily="2" charset="77"/>
              <a:ea typeface="Arial" pitchFamily="0" charset="0"/>
              <a:cs typeface="Lucida Sans" pitchFamily="0" charset="0"/>
            </a:endParaRPr>
          </a:p>
          <a:p>
            <a:pPr marL="0" indent="0" algn="l">
              <a:lnSpc>
                <a:spcPct val="100000"/>
              </a:lnSpc>
              <a:spcBef>
                <a:spcPts val="0"/>
              </a:spcBef>
              <a:spcAft>
                <a:spcPts val="0"/>
              </a:spcAft>
              <a:buNone/>
            </a:pPr>
            <a:endParaRPr lang="en-US" altLang="zh-CN" sz="1400" b="0" i="0" u="none" strike="noStrike" kern="0" cap="none" spc="0" baseline="0">
              <a:solidFill>
                <a:schemeClr val="bg1"/>
              </a:solidFill>
              <a:latin typeface="Public Sans" pitchFamily="2" charset="77"/>
              <a:ea typeface="Arial" pitchFamily="0" charset="0"/>
              <a:cs typeface="Lucida Sans" pitchFamily="0" charset="0"/>
            </a:endParaRPr>
          </a:p>
          <a:p>
            <a:pPr marL="0" indent="0" algn="l">
              <a:lnSpc>
                <a:spcPct val="100000"/>
              </a:lnSpc>
              <a:spcBef>
                <a:spcPts val="0"/>
              </a:spcBef>
              <a:spcAft>
                <a:spcPts val="0"/>
              </a:spcAft>
              <a:buNone/>
            </a:pPr>
            <a:r>
              <a:rPr lang="en-US" altLang="zh-CN" sz="1000" b="0" i="0" u="none" strike="noStrike" kern="0" cap="none" spc="0" baseline="0">
                <a:solidFill>
                  <a:schemeClr val="bg1"/>
                </a:solidFill>
                <a:latin typeface="Times New Roman" pitchFamily="18" charset="0"/>
                <a:ea typeface="Arial" pitchFamily="0" charset="0"/>
                <a:cs typeface="Times New Roman" pitchFamily="18" charset="0"/>
              </a:rPr>
              <a:t>•</a:t>
            </a:r>
            <a:r>
              <a:rPr lang="en-US" altLang="zh-CN" sz="1000" b="0" i="0" u="none" strike="noStrike" kern="0" cap="none" spc="0" baseline="0">
                <a:solidFill>
                  <a:schemeClr val="bg1"/>
                </a:solidFill>
                <a:latin typeface="Times New Roman" pitchFamily="18" charset="0"/>
                <a:ea typeface="Arial" pitchFamily="0" charset="0"/>
                <a:cs typeface="Times New Roman" pitchFamily="18" charset="0"/>
              </a:rPr>
              <a:t> </a:t>
            </a:r>
            <a:r>
              <a:rPr lang="en-US" altLang="zh-CN" sz="1000" b="0" i="0" u="none" strike="noStrike" kern="0" cap="none" spc="0" baseline="0">
                <a:solidFill>
                  <a:schemeClr val="bg1"/>
                </a:solidFill>
                <a:latin typeface="Times New Roman" pitchFamily="18" charset="0"/>
                <a:ea typeface="Arial" pitchFamily="0" charset="0"/>
                <a:cs typeface="Times New Roman" pitchFamily="18" charset="0"/>
              </a:rPr>
              <a:t>Integration with task managers: The calendar scheduler may need to interface with task management tools to allow users to create and manage tasks alongside their events and appointments.</a:t>
            </a:r>
            <a:endParaRPr lang="en-US" altLang="zh-CN" sz="1400" b="0" i="0" u="none" strike="noStrike" kern="0" cap="none" spc="0" baseline="0">
              <a:solidFill>
                <a:schemeClr val="bg1"/>
              </a:solidFill>
              <a:latin typeface="Public Sans" pitchFamily="2" charset="77"/>
              <a:ea typeface="Arial" pitchFamily="0" charset="0"/>
              <a:cs typeface="Lucida Sans" pitchFamily="0" charset="0"/>
            </a:endParaRPr>
          </a:p>
          <a:p>
            <a:pPr marL="0" indent="0" algn="l">
              <a:lnSpc>
                <a:spcPct val="100000"/>
              </a:lnSpc>
              <a:spcBef>
                <a:spcPts val="0"/>
              </a:spcBef>
              <a:spcAft>
                <a:spcPts val="0"/>
              </a:spcAft>
              <a:buNone/>
            </a:pPr>
            <a:endParaRPr lang="en-US" altLang="zh-CN" sz="1400" b="0" i="0" u="none" strike="noStrike" kern="0" cap="none" spc="0" baseline="0">
              <a:solidFill>
                <a:schemeClr val="bg1"/>
              </a:solidFill>
              <a:latin typeface="Public Sans" pitchFamily="2" charset="77"/>
              <a:ea typeface="Arial" pitchFamily="0" charset="0"/>
              <a:cs typeface="Lucida Sans" pitchFamily="0" charset="0"/>
            </a:endParaRPr>
          </a:p>
          <a:p>
            <a:pPr marL="0" indent="0" algn="l">
              <a:lnSpc>
                <a:spcPct val="100000"/>
              </a:lnSpc>
              <a:spcBef>
                <a:spcPts val="0"/>
              </a:spcBef>
              <a:spcAft>
                <a:spcPts val="0"/>
              </a:spcAft>
              <a:buNone/>
            </a:pPr>
            <a:r>
              <a:rPr lang="en-US" altLang="zh-CN" sz="1000" b="0" i="0" u="none" strike="noStrike" kern="0" cap="none" spc="0" baseline="0">
                <a:solidFill>
                  <a:schemeClr val="bg1"/>
                </a:solidFill>
                <a:latin typeface="Times New Roman" pitchFamily="18" charset="0"/>
                <a:ea typeface="Arial" pitchFamily="0" charset="0"/>
                <a:cs typeface="Times New Roman" pitchFamily="18" charset="0"/>
              </a:rPr>
              <a:t>•</a:t>
            </a:r>
            <a:r>
              <a:rPr lang="en-US" altLang="zh-CN" sz="1000" b="0" i="0" u="none" strike="noStrike" kern="0" cap="none" spc="0" baseline="0">
                <a:solidFill>
                  <a:schemeClr val="bg1"/>
                </a:solidFill>
                <a:latin typeface="Times New Roman" pitchFamily="18" charset="0"/>
                <a:ea typeface="Arial" pitchFamily="0" charset="0"/>
                <a:cs typeface="Times New Roman" pitchFamily="18" charset="0"/>
              </a:rPr>
              <a:t> </a:t>
            </a:r>
            <a:r>
              <a:rPr lang="en-US" altLang="zh-CN" sz="1000" b="0" i="0" u="none" strike="noStrike" kern="0" cap="none" spc="0" baseline="0">
                <a:solidFill>
                  <a:schemeClr val="bg1"/>
                </a:solidFill>
                <a:latin typeface="Times New Roman" pitchFamily="18" charset="0"/>
                <a:ea typeface="Arial" pitchFamily="0" charset="0"/>
                <a:cs typeface="Times New Roman" pitchFamily="18" charset="0"/>
              </a:rPr>
              <a:t>Mobile access: The calendar scheduler may need to provide a mobile interface or application to allow users to access and manage their calendars on-the-go.</a:t>
            </a:r>
            <a:endParaRPr lang="en-US" altLang="zh-CN" sz="1400" b="0" i="0" u="none" strike="noStrike" kern="0" cap="none" spc="0" baseline="0">
              <a:solidFill>
                <a:schemeClr val="bg1"/>
              </a:solidFill>
              <a:latin typeface="Public Sans" pitchFamily="2" charset="77"/>
              <a:ea typeface="Arial" pitchFamily="0" charset="0"/>
              <a:cs typeface="Lucida Sans" pitchFamily="0" charset="0"/>
            </a:endParaRPr>
          </a:p>
          <a:p>
            <a:pPr marL="0" indent="0" algn="l">
              <a:lnSpc>
                <a:spcPct val="100000"/>
              </a:lnSpc>
              <a:spcBef>
                <a:spcPts val="0"/>
              </a:spcBef>
              <a:spcAft>
                <a:spcPts val="0"/>
              </a:spcAft>
              <a:buNone/>
            </a:pPr>
            <a:endParaRPr lang="en-US" altLang="zh-CN" sz="1400" b="0" i="0" u="none" strike="noStrike" kern="0" cap="none" spc="0" baseline="0">
              <a:solidFill>
                <a:schemeClr val="bg1"/>
              </a:solidFill>
              <a:latin typeface="Public Sans" pitchFamily="2" charset="77"/>
              <a:ea typeface="Arial" pitchFamily="0" charset="0"/>
              <a:cs typeface="Lucida Sans" pitchFamily="0" charset="0"/>
            </a:endParaRPr>
          </a:p>
          <a:p>
            <a:pPr marL="0" indent="0" algn="l">
              <a:lnSpc>
                <a:spcPct val="100000"/>
              </a:lnSpc>
              <a:spcBef>
                <a:spcPts val="0"/>
              </a:spcBef>
              <a:spcAft>
                <a:spcPts val="0"/>
              </a:spcAft>
              <a:buNone/>
            </a:pPr>
            <a:r>
              <a:rPr lang="en-US" altLang="zh-CN" sz="1000" b="0" i="0" u="none" strike="noStrike" kern="0" cap="none" spc="0" baseline="0">
                <a:solidFill>
                  <a:schemeClr val="bg1"/>
                </a:solidFill>
                <a:latin typeface="Times New Roman" pitchFamily="18" charset="0"/>
                <a:ea typeface="Arial" pitchFamily="0" charset="0"/>
                <a:cs typeface="Times New Roman" pitchFamily="18" charset="0"/>
              </a:rPr>
              <a:t>•</a:t>
            </a:r>
            <a:r>
              <a:rPr lang="en-US" altLang="zh-CN" sz="1000" b="0" i="0" u="none" strike="noStrike" kern="0" cap="none" spc="0" baseline="0">
                <a:solidFill>
                  <a:schemeClr val="bg1"/>
                </a:solidFill>
                <a:latin typeface="Times New Roman" pitchFamily="18" charset="0"/>
                <a:ea typeface="Arial" pitchFamily="0" charset="0"/>
                <a:cs typeface="Times New Roman" pitchFamily="18" charset="0"/>
              </a:rPr>
              <a:t> </a:t>
            </a:r>
            <a:r>
              <a:rPr lang="en-US" altLang="zh-CN" sz="1000" b="0" i="0" u="none" strike="noStrike" kern="0" cap="none" spc="0" baseline="0">
                <a:solidFill>
                  <a:schemeClr val="bg1"/>
                </a:solidFill>
                <a:latin typeface="Times New Roman" pitchFamily="18" charset="0"/>
                <a:ea typeface="Arial" pitchFamily="0" charset="0"/>
                <a:cs typeface="Times New Roman" pitchFamily="18" charset="0"/>
              </a:rPr>
              <a:t>Integration with email clients: The calendar scheduler may need to interface with email clients to allow users to send and receive event invitations or reminders via email.</a:t>
            </a:r>
            <a:endParaRPr lang="en-US" altLang="zh-CN" sz="1400" b="0" i="0" u="none" strike="noStrike" kern="0" cap="none" spc="0" baseline="0">
              <a:solidFill>
                <a:schemeClr val="bg1"/>
              </a:solidFill>
              <a:latin typeface="Public Sans" pitchFamily="2" charset="77"/>
              <a:ea typeface="Arial" pitchFamily="0" charset="0"/>
              <a:cs typeface="Lucida Sans" pitchFamily="0" charset="0"/>
            </a:endParaRPr>
          </a:p>
          <a:p>
            <a:pPr marL="0" indent="0" algn="l">
              <a:lnSpc>
                <a:spcPct val="100000"/>
              </a:lnSpc>
              <a:spcBef>
                <a:spcPts val="0"/>
              </a:spcBef>
              <a:spcAft>
                <a:spcPts val="0"/>
              </a:spcAft>
              <a:buNone/>
            </a:pPr>
            <a:endParaRPr lang="en-US" altLang="zh-CN" sz="1400" b="0" i="0" u="none" strike="noStrike" kern="0" cap="none" spc="0" baseline="0">
              <a:solidFill>
                <a:schemeClr val="bg1"/>
              </a:solidFill>
              <a:latin typeface="Public Sans" pitchFamily="2" charset="77"/>
              <a:ea typeface="Arial" pitchFamily="0" charset="0"/>
              <a:cs typeface="Lucida Sans" pitchFamily="0" charset="0"/>
            </a:endParaRPr>
          </a:p>
          <a:p>
            <a:pPr marL="0" indent="0" algn="l">
              <a:lnSpc>
                <a:spcPct val="100000"/>
              </a:lnSpc>
              <a:spcBef>
                <a:spcPts val="0"/>
              </a:spcBef>
              <a:spcAft>
                <a:spcPts val="0"/>
              </a:spcAft>
              <a:buNone/>
            </a:pPr>
            <a:r>
              <a:rPr lang="en-US" altLang="zh-CN" sz="1000" b="0" i="0" u="none" strike="noStrike" kern="0" cap="none" spc="0" baseline="0">
                <a:solidFill>
                  <a:schemeClr val="bg1"/>
                </a:solidFill>
                <a:latin typeface="Times New Roman" pitchFamily="18" charset="0"/>
                <a:ea typeface="Arial" pitchFamily="0" charset="0"/>
                <a:cs typeface="Times New Roman" pitchFamily="18" charset="0"/>
              </a:rPr>
              <a:t>•</a:t>
            </a:r>
            <a:r>
              <a:rPr lang="en-US" altLang="zh-CN" sz="1000" b="0" i="0" u="none" strike="noStrike" kern="0" cap="none" spc="0" baseline="0">
                <a:solidFill>
                  <a:schemeClr val="bg1"/>
                </a:solidFill>
                <a:latin typeface="Times New Roman" pitchFamily="18" charset="0"/>
                <a:ea typeface="Arial" pitchFamily="0" charset="0"/>
                <a:cs typeface="Times New Roman" pitchFamily="18" charset="0"/>
              </a:rPr>
              <a:t> </a:t>
            </a:r>
            <a:r>
              <a:rPr lang="en-US" altLang="zh-CN" sz="1000" b="0" i="0" u="none" strike="noStrike" kern="0" cap="none" spc="0" baseline="0">
                <a:solidFill>
                  <a:schemeClr val="bg1"/>
                </a:solidFill>
                <a:latin typeface="Times New Roman" pitchFamily="18" charset="0"/>
                <a:ea typeface="Arial" pitchFamily="0" charset="0"/>
                <a:cs typeface="Times New Roman" pitchFamily="18" charset="0"/>
              </a:rPr>
              <a:t>API access: The calendar scheduler may need to provide an API for external applications to access and interact with the calendar scheduler's data and functionality</a:t>
            </a:r>
            <a:r>
              <a:rPr lang="en-US" altLang="zh-CN" sz="1000" b="0" i="0" u="none" strike="noStrike" kern="0" cap="none" spc="0" baseline="0">
                <a:solidFill>
                  <a:schemeClr val="bg1"/>
                </a:solidFill>
                <a:latin typeface="Times New Roman" pitchFamily="18" charset="0"/>
                <a:ea typeface="Arial" pitchFamily="0" charset="0"/>
                <a:cs typeface="Times New Roman" pitchFamily="18" charset="0"/>
              </a:rPr>
              <a:t>        </a:t>
            </a:r>
            <a:endParaRPr lang="zh-CN" altLang="en-US" sz="1400" b="0" i="0" u="none" strike="noStrike" kern="0" cap="none" spc="0" baseline="0">
              <a:solidFill>
                <a:schemeClr val="bg1"/>
              </a:solidFill>
              <a:latin typeface="Public Sans" pitchFamily="2" charset="77"/>
              <a:ea typeface="Arial" pitchFamily="0" charset="0"/>
              <a:cs typeface="Lucida Sans" pitchFamily="0" charset="0"/>
            </a:endParaRPr>
          </a:p>
        </p:txBody>
      </p:sp>
    </p:spTree>
    <p:extLst>
      <p:ext uri="{BB962C8B-B14F-4D97-AF65-F5344CB8AC3E}">
        <p14:creationId xmlns:p14="http://schemas.microsoft.com/office/powerpoint/2010/main" val="320731033"/>
      </p:ext>
    </p:extLst>
  </p:cSld>
  <p:clrMapOvr>
    <a:masterClrMapping/>
  </p:clrMapOvr>
</p:sld>
</file>

<file path=ppt/slides/slide8.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37" name="文本框"/>
          <p:cNvSpPr>
            <a:spLocks noGrp="1"/>
          </p:cNvSpPr>
          <p:nvPr>
            <p:ph type="body" idx="1"/>
          </p:nvPr>
        </p:nvSpPr>
        <p:spPr>
          <a:xfrm rot="0">
            <a:off x="135732" y="756211"/>
            <a:ext cx="4436269" cy="343433"/>
          </a:xfrm>
          <a:prstGeom prst="rect"/>
          <a:noFill/>
          <a:ln w="12700" cmpd="sng" cap="flat">
            <a:noFill/>
            <a:prstDash val="solid"/>
            <a:round/>
          </a:ln>
        </p:spPr>
        <p:txBody>
          <a:bodyPr vert="horz" wrap="square" lIns="91440" tIns="45720" rIns="91440" bIns="45720" anchor="ctr" anchorCtr="0">
            <a:prstTxWarp prst="textNoShape"/>
          </a:bodyPr>
          <a:lstStyle/>
          <a:p>
            <a:pPr marL="285750" indent="-285750" algn="l">
              <a:lnSpc>
                <a:spcPct val="90000"/>
              </a:lnSpc>
              <a:spcBef>
                <a:spcPts val="0"/>
              </a:spcBef>
              <a:spcAft>
                <a:spcPts val="0"/>
              </a:spcAft>
              <a:buClr>
                <a:srgbClr val="000000"/>
              </a:buClr>
              <a:buSzPts val="1400"/>
              <a:buFont typeface="Wingdings" pitchFamily="2" charset="2"/>
              <a:buChar char="§"/>
            </a:pPr>
            <a:r>
              <a:rPr lang="en-US" altLang="zh-CN" sz="1000" b="1" i="1" u="none" strike="noStrike" kern="0" cap="none" spc="0" baseline="0">
                <a:solidFill>
                  <a:srgbClr val="000000"/>
                </a:solidFill>
                <a:latin typeface="Times New Roman" pitchFamily="18" charset="0"/>
                <a:ea typeface="Public Sans" pitchFamily="2" charset="77"/>
                <a:cs typeface="Times New Roman" pitchFamily="18" charset="0"/>
                <a:sym typeface="Public Sans" pitchFamily="2" charset="77"/>
              </a:rPr>
              <a:t>SUMMARY</a:t>
            </a:r>
            <a:endParaRPr lang="en-US" altLang="zh-CN" sz="1000" b="1" i="1" u="none" strike="noStrike" kern="0" cap="none" spc="0" baseline="0">
              <a:solidFill>
                <a:srgbClr val="000000"/>
              </a:solidFill>
              <a:latin typeface="Times New Roman" pitchFamily="18" charset="0"/>
              <a:ea typeface="Public Sans" pitchFamily="2" charset="77"/>
              <a:cs typeface="Times New Roman" pitchFamily="18" charset="0"/>
              <a:sym typeface="Public Sans" pitchFamily="2" charset="77"/>
            </a:endParaRPr>
          </a:p>
          <a:p>
            <a:pPr marL="285750" indent="-285750" algn="l">
              <a:lnSpc>
                <a:spcPct val="90000"/>
              </a:lnSpc>
              <a:spcBef>
                <a:spcPts val="0"/>
              </a:spcBef>
              <a:spcAft>
                <a:spcPts val="0"/>
              </a:spcAft>
              <a:buNone/>
            </a:pPr>
            <a:endParaRPr lang="zh-CN" altLang="en-US" sz="1400" b="1" i="1" u="none" strike="noStrike" kern="0" cap="none" spc="0" baseline="0">
              <a:solidFill>
                <a:srgbClr val="000000"/>
              </a:solidFill>
              <a:latin typeface="Public Sans" pitchFamily="2" charset="77"/>
              <a:ea typeface="Public Sans" pitchFamily="2" charset="77"/>
              <a:cs typeface="Public Sans" pitchFamily="2" charset="77"/>
              <a:sym typeface="Public Sans" pitchFamily="2" charset="77"/>
            </a:endParaRPr>
          </a:p>
        </p:txBody>
      </p:sp>
      <p:sp>
        <p:nvSpPr>
          <p:cNvPr id="38" name="文本框"/>
          <p:cNvSpPr>
            <a:spLocks noGrp="1"/>
          </p:cNvSpPr>
          <p:nvPr>
            <p:ph type="body" idx="2"/>
          </p:nvPr>
        </p:nvSpPr>
        <p:spPr>
          <a:xfrm rot="0">
            <a:off x="135731" y="1194361"/>
            <a:ext cx="4527709" cy="3419203"/>
          </a:xfrm>
          <a:prstGeom prst="rect"/>
          <a:noFill/>
          <a:ln w="12700" cmpd="sng" cap="flat">
            <a:noFill/>
            <a:prstDash val="solid"/>
            <a:round/>
          </a:ln>
        </p:spPr>
        <p:txBody>
          <a:bodyPr vert="horz" wrap="square" lIns="91440" tIns="45720" rIns="91440" bIns="45720" anchor="t" anchorCtr="0">
            <a:prstTxWarp prst="textNoShape"/>
          </a:bodyPr>
          <a:lstStyle/>
          <a:p>
            <a:pPr marL="285750" indent="-285750" algn="l">
              <a:lnSpc>
                <a:spcPct val="100000"/>
              </a:lnSpc>
              <a:spcBef>
                <a:spcPts val="0"/>
              </a:spcBef>
              <a:spcAft>
                <a:spcPts val="0"/>
              </a:spcAft>
              <a:buClr>
                <a:srgbClr val="000000"/>
              </a:buClr>
              <a:buSzPts val="1400"/>
              <a:buFont typeface="Wingdings" pitchFamily="2" charset="2"/>
              <a:buChar char="§"/>
            </a:pPr>
            <a:r>
              <a:rPr lang="en-US" altLang="zh-CN" sz="1000" b="0" i="0" u="none" strike="noStrike" kern="0" cap="none" spc="0" baseline="0">
                <a:solidFill>
                  <a:srgbClr val="000000"/>
                </a:solidFill>
                <a:latin typeface="Times New Roman" pitchFamily="18" charset="0"/>
                <a:ea typeface="Public Sans" pitchFamily="2" charset="77"/>
                <a:cs typeface="Times New Roman" pitchFamily="18" charset="0"/>
                <a:sym typeface="Public Sans" pitchFamily="2" charset="77"/>
              </a:rPr>
              <a:t>A</a:t>
            </a:r>
            <a:r>
              <a:rPr lang="en-US" altLang="zh-CN" sz="1000" b="0" i="0" u="none" strike="noStrike" kern="0" cap="none" spc="0" baseline="0">
                <a:solidFill>
                  <a:srgbClr val="000000"/>
                </a:solidFill>
                <a:latin typeface="Times New Roman" pitchFamily="18" charset="0"/>
                <a:ea typeface="Public Sans" pitchFamily="2" charset="77"/>
                <a:cs typeface="Times New Roman" pitchFamily="18" charset="0"/>
                <a:sym typeface="Public Sans" pitchFamily="2" charset="77"/>
              </a:rPr>
              <a:t> </a:t>
            </a:r>
            <a:r>
              <a:rPr lang="en-US" altLang="zh-CN" sz="1000" b="0" i="0" u="none" strike="noStrike" kern="0" cap="none" spc="0" baseline="0">
                <a:solidFill>
                  <a:srgbClr val="000000"/>
                </a:solidFill>
                <a:latin typeface="Times New Roman" pitchFamily="18" charset="0"/>
                <a:ea typeface="Public Sans" pitchFamily="2" charset="77"/>
                <a:cs typeface="Times New Roman" pitchFamily="18" charset="0"/>
                <a:sym typeface="Public Sans" pitchFamily="2" charset="77"/>
              </a:rPr>
              <a:t>calendar scheduler website is a web-based tool that allows users to manage their schedule, appointments, and events. Users can view their schedules in a calendar format, create events, set reminders, invite others to events, and receive notifications about upcoming events.</a:t>
            </a:r>
            <a:r>
              <a:rPr lang="en-US" altLang="zh-CN" sz="1000" b="0" i="0" u="none" strike="noStrike" kern="0" cap="none" spc="0" baseline="0">
                <a:solidFill>
                  <a:srgbClr val="000000"/>
                </a:solidFill>
                <a:latin typeface="Times New Roman" pitchFamily="18" charset="0"/>
                <a:ea typeface="Public Sans" pitchFamily="2" charset="77"/>
                <a:cs typeface="Times New Roman" pitchFamily="18" charset="0"/>
                <a:sym typeface="Public Sans" pitchFamily="2" charset="77"/>
              </a:rPr>
              <a:t>A</a:t>
            </a:r>
            <a:r>
              <a:rPr lang="en-US" altLang="zh-CN" sz="1000" b="0" i="0" u="none" strike="noStrike" kern="0" cap="none" spc="0" baseline="0">
                <a:solidFill>
                  <a:srgbClr val="000000"/>
                </a:solidFill>
                <a:latin typeface="Times New Roman" pitchFamily="18" charset="0"/>
                <a:ea typeface="Public Sans" pitchFamily="2" charset="77"/>
                <a:cs typeface="Times New Roman" pitchFamily="18" charset="0"/>
                <a:sym typeface="Public Sans" pitchFamily="2" charset="77"/>
              </a:rPr>
              <a:t>Users can access their schedules from anywhere with an internet connection, and many calendar scheduler websites offer mobile apps for easy access on-the-go</a:t>
            </a:r>
            <a:endParaRPr lang="zh-CN" altLang="en-US" sz="1000" b="0" i="0" u="none" strike="noStrike" kern="0" cap="none" spc="0" baseline="0">
              <a:solidFill>
                <a:srgbClr val="000000"/>
              </a:solidFill>
              <a:latin typeface="Times New Roman" pitchFamily="18" charset="0"/>
              <a:ea typeface="Public Sans" pitchFamily="2" charset="77"/>
              <a:cs typeface="Times New Roman" pitchFamily="18" charset="0"/>
              <a:sym typeface="Public Sans" pitchFamily="2" charset="77"/>
            </a:endParaRPr>
          </a:p>
        </p:txBody>
      </p:sp>
      <p:sp>
        <p:nvSpPr>
          <p:cNvPr id="39" name="文本框"/>
          <p:cNvSpPr>
            <a:spLocks noGrp="1"/>
          </p:cNvSpPr>
          <p:nvPr>
            <p:ph type="title"/>
          </p:nvPr>
        </p:nvSpPr>
        <p:spPr>
          <a:xfrm rot="0">
            <a:off x="135731" y="202405"/>
            <a:ext cx="7886700" cy="344091"/>
          </a:xfrm>
          <a:prstGeom prst="rect"/>
          <a:noFill/>
          <a:ln w="12700" cmpd="sng" cap="flat">
            <a:noFill/>
            <a:prstDash val="solid"/>
            <a:round/>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r>
              <a:rPr lang="en-US" altLang="zh-CN" sz="1700" b="1" i="0" u="none" strike="noStrike" kern="0" cap="none" spc="0" baseline="0">
                <a:solidFill>
                  <a:srgbClr val="22366A"/>
                </a:solidFill>
                <a:latin typeface="Public Sans" pitchFamily="2" charset="77"/>
                <a:ea typeface="Public Sans" pitchFamily="2" charset="77"/>
                <a:cs typeface="Public Sans" pitchFamily="2" charset="77"/>
                <a:sym typeface="Public Sans" pitchFamily="2" charset="77"/>
              </a:rPr>
              <a:t>“</a:t>
            </a:r>
            <a:r>
              <a:rPr lang="en-US" altLang="zh-CN" sz="1700" b="1" i="0" u="none" strike="noStrike" kern="0" cap="none" spc="0" baseline="0">
                <a:solidFill>
                  <a:srgbClr val="22366A"/>
                </a:solidFill>
                <a:latin typeface="Public Sans" pitchFamily="2" charset="77"/>
                <a:ea typeface="Public Sans" pitchFamily="2" charset="77"/>
                <a:cs typeface="Public Sans" pitchFamily="2" charset="77"/>
                <a:sym typeface="Public Sans" pitchFamily="2" charset="77"/>
              </a:rPr>
              <a:t>c</a:t>
            </a:r>
            <a:r>
              <a:rPr lang="en-US" altLang="zh-CN" sz="1700" b="1" i="0" u="none" strike="noStrike" kern="0" cap="none" spc="0" baseline="0">
                <a:solidFill>
                  <a:srgbClr val="22366A"/>
                </a:solidFill>
                <a:latin typeface="Public Sans" pitchFamily="2" charset="77"/>
                <a:ea typeface="Public Sans" pitchFamily="2" charset="77"/>
                <a:cs typeface="Public Sans" pitchFamily="2" charset="77"/>
                <a:sym typeface="Public Sans" pitchFamily="2" charset="77"/>
              </a:rPr>
              <a:t>a</a:t>
            </a:r>
            <a:r>
              <a:rPr lang="en-US" altLang="zh-CN" sz="1700" b="1" i="0" u="none" strike="noStrike" kern="0" cap="none" spc="0" baseline="0">
                <a:solidFill>
                  <a:srgbClr val="22366A"/>
                </a:solidFill>
                <a:latin typeface="Public Sans" pitchFamily="2" charset="77"/>
                <a:ea typeface="Public Sans" pitchFamily="2" charset="77"/>
                <a:cs typeface="Public Sans" pitchFamily="2" charset="77"/>
                <a:sym typeface="Public Sans" pitchFamily="2" charset="77"/>
              </a:rPr>
              <a:t>l</a:t>
            </a:r>
            <a:r>
              <a:rPr lang="en-US" altLang="zh-CN" sz="1700" b="1" i="0" u="none" strike="noStrike" kern="0" cap="none" spc="0" baseline="0">
                <a:solidFill>
                  <a:srgbClr val="22366A"/>
                </a:solidFill>
                <a:latin typeface="Public Sans" pitchFamily="2" charset="77"/>
                <a:ea typeface="Public Sans" pitchFamily="2" charset="77"/>
                <a:cs typeface="Public Sans" pitchFamily="2" charset="77"/>
                <a:sym typeface="Public Sans" pitchFamily="2" charset="77"/>
              </a:rPr>
              <a:t>e</a:t>
            </a:r>
            <a:r>
              <a:rPr lang="en-US" altLang="zh-CN" sz="1700" b="1" i="0" u="none" strike="noStrike" kern="0" cap="none" spc="0" baseline="0">
                <a:solidFill>
                  <a:srgbClr val="22366A"/>
                </a:solidFill>
                <a:latin typeface="Public Sans" pitchFamily="2" charset="77"/>
                <a:ea typeface="Public Sans" pitchFamily="2" charset="77"/>
                <a:cs typeface="Public Sans" pitchFamily="2" charset="77"/>
                <a:sym typeface="Public Sans" pitchFamily="2" charset="77"/>
              </a:rPr>
              <a:t>n</a:t>
            </a:r>
            <a:r>
              <a:rPr lang="en-US" altLang="zh-CN" sz="1700" b="1" i="0" u="none" strike="noStrike" kern="0" cap="none" spc="0" baseline="0">
                <a:solidFill>
                  <a:srgbClr val="22366A"/>
                </a:solidFill>
                <a:latin typeface="Public Sans" pitchFamily="2" charset="77"/>
                <a:ea typeface="Public Sans" pitchFamily="2" charset="77"/>
                <a:cs typeface="Public Sans" pitchFamily="2" charset="77"/>
                <a:sym typeface="Public Sans" pitchFamily="2" charset="77"/>
              </a:rPr>
              <a:t>d</a:t>
            </a:r>
            <a:r>
              <a:rPr lang="en-US" altLang="zh-CN" sz="1700" b="1" i="0" u="none" strike="noStrike" kern="0" cap="none" spc="0" baseline="0">
                <a:solidFill>
                  <a:srgbClr val="22366A"/>
                </a:solidFill>
                <a:latin typeface="Public Sans" pitchFamily="2" charset="77"/>
                <a:ea typeface="Public Sans" pitchFamily="2" charset="77"/>
                <a:cs typeface="Public Sans" pitchFamily="2" charset="77"/>
                <a:sym typeface="Public Sans" pitchFamily="2" charset="77"/>
              </a:rPr>
              <a:t>e</a:t>
            </a:r>
            <a:r>
              <a:rPr lang="en-US" altLang="zh-CN" sz="1700" b="1" i="0" u="none" strike="noStrike" kern="0" cap="none" spc="0" baseline="0">
                <a:solidFill>
                  <a:srgbClr val="22366A"/>
                </a:solidFill>
                <a:latin typeface="Public Sans" pitchFamily="2" charset="77"/>
                <a:ea typeface="Public Sans" pitchFamily="2" charset="77"/>
                <a:cs typeface="Public Sans" pitchFamily="2" charset="77"/>
                <a:sym typeface="Public Sans" pitchFamily="2" charset="77"/>
              </a:rPr>
              <a:t>r</a:t>
            </a:r>
            <a:r>
              <a:rPr lang="en-US" altLang="zh-CN" sz="1700" b="1" i="0" u="none" strike="noStrike" kern="0" cap="none" spc="0" baseline="0">
                <a:solidFill>
                  <a:srgbClr val="22366A"/>
                </a:solidFill>
                <a:latin typeface="Public Sans" pitchFamily="2" charset="77"/>
                <a:ea typeface="Public Sans" pitchFamily="2" charset="77"/>
                <a:cs typeface="Public Sans" pitchFamily="2" charset="77"/>
                <a:sym typeface="Public Sans" pitchFamily="2" charset="77"/>
              </a:rPr>
              <a:t> </a:t>
            </a:r>
            <a:r>
              <a:rPr lang="en-US" altLang="zh-CN" sz="1700" b="1" i="0" u="none" strike="noStrike" kern="0" cap="none" spc="0" baseline="0">
                <a:solidFill>
                  <a:srgbClr val="22366A"/>
                </a:solidFill>
                <a:latin typeface="Public Sans" pitchFamily="2" charset="77"/>
                <a:ea typeface="Public Sans" pitchFamily="2" charset="77"/>
                <a:cs typeface="Public Sans" pitchFamily="2" charset="77"/>
                <a:sym typeface="Public Sans" pitchFamily="2" charset="77"/>
              </a:rPr>
              <a:t>s</a:t>
            </a:r>
            <a:r>
              <a:rPr lang="en-US" altLang="zh-CN" sz="1700" b="1" i="0" u="none" strike="noStrike" kern="0" cap="none" spc="0" baseline="0">
                <a:solidFill>
                  <a:srgbClr val="22366A"/>
                </a:solidFill>
                <a:latin typeface="Public Sans" pitchFamily="2" charset="77"/>
                <a:ea typeface="Public Sans" pitchFamily="2" charset="77"/>
                <a:cs typeface="Public Sans" pitchFamily="2" charset="77"/>
                <a:sym typeface="Public Sans" pitchFamily="2" charset="77"/>
              </a:rPr>
              <a:t>c</a:t>
            </a:r>
            <a:r>
              <a:rPr lang="en-US" altLang="zh-CN" sz="1700" b="1" i="0" u="none" strike="noStrike" kern="0" cap="none" spc="0" baseline="0">
                <a:solidFill>
                  <a:srgbClr val="22366A"/>
                </a:solidFill>
                <a:latin typeface="Public Sans" pitchFamily="2" charset="77"/>
                <a:ea typeface="Public Sans" pitchFamily="2" charset="77"/>
                <a:cs typeface="Public Sans" pitchFamily="2" charset="77"/>
                <a:sym typeface="Public Sans" pitchFamily="2" charset="77"/>
              </a:rPr>
              <a:t>h</a:t>
            </a:r>
            <a:r>
              <a:rPr lang="en-US" altLang="zh-CN" sz="1700" b="1" i="0" u="none" strike="noStrike" kern="0" cap="none" spc="0" baseline="0">
                <a:solidFill>
                  <a:srgbClr val="22366A"/>
                </a:solidFill>
                <a:latin typeface="Public Sans" pitchFamily="2" charset="77"/>
                <a:ea typeface="Public Sans" pitchFamily="2" charset="77"/>
                <a:cs typeface="Public Sans" pitchFamily="2" charset="77"/>
                <a:sym typeface="Public Sans" pitchFamily="2" charset="77"/>
              </a:rPr>
              <a:t>e</a:t>
            </a:r>
            <a:r>
              <a:rPr lang="en-US" altLang="zh-CN" sz="1700" b="1" i="0" u="none" strike="noStrike" kern="0" cap="none" spc="0" baseline="0">
                <a:solidFill>
                  <a:srgbClr val="22366A"/>
                </a:solidFill>
                <a:latin typeface="Public Sans" pitchFamily="2" charset="77"/>
                <a:ea typeface="Public Sans" pitchFamily="2" charset="77"/>
                <a:cs typeface="Public Sans" pitchFamily="2" charset="77"/>
                <a:sym typeface="Public Sans" pitchFamily="2" charset="77"/>
              </a:rPr>
              <a:t>d</a:t>
            </a:r>
            <a:r>
              <a:rPr lang="en-US" altLang="zh-CN" sz="1700" b="1" i="0" u="none" strike="noStrike" kern="0" cap="none" spc="0" baseline="0">
                <a:solidFill>
                  <a:srgbClr val="22366A"/>
                </a:solidFill>
                <a:latin typeface="Public Sans" pitchFamily="2" charset="77"/>
                <a:ea typeface="Public Sans" pitchFamily="2" charset="77"/>
                <a:cs typeface="Public Sans" pitchFamily="2" charset="77"/>
                <a:sym typeface="Public Sans" pitchFamily="2" charset="77"/>
              </a:rPr>
              <a:t>u</a:t>
            </a:r>
            <a:r>
              <a:rPr lang="en-US" altLang="zh-CN" sz="1700" b="1" i="0" u="none" strike="noStrike" kern="0" cap="none" spc="0" baseline="0">
                <a:solidFill>
                  <a:srgbClr val="22366A"/>
                </a:solidFill>
                <a:latin typeface="Public Sans" pitchFamily="2" charset="77"/>
                <a:ea typeface="Public Sans" pitchFamily="2" charset="77"/>
                <a:cs typeface="Public Sans" pitchFamily="2" charset="77"/>
                <a:sym typeface="Public Sans" pitchFamily="2" charset="77"/>
              </a:rPr>
              <a:t>l</a:t>
            </a:r>
            <a:r>
              <a:rPr lang="en-US" altLang="zh-CN" sz="1700" b="1" i="0" u="none" strike="noStrike" kern="0" cap="none" spc="0" baseline="0">
                <a:solidFill>
                  <a:srgbClr val="22366A"/>
                </a:solidFill>
                <a:latin typeface="Public Sans" pitchFamily="2" charset="77"/>
                <a:ea typeface="Public Sans" pitchFamily="2" charset="77"/>
                <a:cs typeface="Public Sans" pitchFamily="2" charset="77"/>
                <a:sym typeface="Public Sans" pitchFamily="2" charset="77"/>
              </a:rPr>
              <a:t>e</a:t>
            </a:r>
            <a:r>
              <a:rPr lang="en-US" altLang="zh-CN" sz="1700" b="1" i="0" u="none" strike="noStrike" kern="0" cap="none" spc="0" baseline="0">
                <a:solidFill>
                  <a:srgbClr val="22366A"/>
                </a:solidFill>
                <a:latin typeface="Public Sans" pitchFamily="2" charset="77"/>
                <a:ea typeface="Public Sans" pitchFamily="2" charset="77"/>
                <a:cs typeface="Public Sans" pitchFamily="2" charset="77"/>
                <a:sym typeface="Public Sans" pitchFamily="2" charset="77"/>
              </a:rPr>
              <a:t>”</a:t>
            </a:r>
            <a:endParaRPr lang="zh-CN" altLang="en-US" sz="1700" b="1" i="0" u="none" strike="noStrike" kern="0" cap="none" spc="0" baseline="0">
              <a:solidFill>
                <a:srgbClr val="22366A"/>
              </a:solidFill>
              <a:latin typeface="Public Sans" pitchFamily="2" charset="77"/>
              <a:ea typeface="Public Sans" pitchFamily="2" charset="77"/>
              <a:cs typeface="Public Sans" pitchFamily="2" charset="77"/>
              <a:sym typeface="Public Sans" pitchFamily="2" charset="77"/>
            </a:endParaRPr>
          </a:p>
        </p:txBody>
      </p:sp>
    </p:spTree>
    <p:extLst>
      <p:ext uri="{BB962C8B-B14F-4D97-AF65-F5344CB8AC3E}">
        <p14:creationId xmlns:p14="http://schemas.microsoft.com/office/powerpoint/2010/main" val="2009533899"/>
      </p:ext>
    </p:extLst>
  </p:cSld>
  <p:clrMapOvr>
    <a:masterClrMapping/>
  </p:clrMapOvr>
</p:sld>
</file>

<file path=ppt/slides/slide9.xml><?xml version="1.0" encoding="utf-8"?>
<p:sld xmlns:p="http://schemas.openxmlformats.org/presentationml/2006/main" xmlns:r="http://schemas.openxmlformats.org/officeDocument/2006/relationships" xmlns:a="http://schemas.openxmlformats.org/drawingml/2006/main">
  <p:cSld>
    <p:bg>
      <p:bgPr>
        <a:solidFill>
          <a:srgbClr val="FFFFFF"/>
        </a:solidFill>
      </p:bgPr>
    </p:bg>
    <p:spTree>
      <p:nvGrpSpPr>
        <p:cNvPr id="1" name=""/>
        <p:cNvGrpSpPr/>
        <p:nvPr/>
      </p:nvGrpSpPr>
      <p:grpSpPr>
        <a:xfrm>
          <a:off x="0" y="0"/>
          <a:ext cx="0" cy="0"/>
          <a:chOff x="0" y="0"/>
          <a:chExt cx="0" cy="0"/>
        </a:xfrm>
      </p:grpSpPr>
      <p:sp>
        <p:nvSpPr>
          <p:cNvPr id="47" name="文本框"/>
          <p:cNvSpPr>
            <a:spLocks noGrp="1"/>
          </p:cNvSpPr>
          <p:nvPr>
            <p:ph type="body" idx="1"/>
          </p:nvPr>
        </p:nvSpPr>
        <p:spPr>
          <a:xfrm rot="0">
            <a:off x="2634216" y="802314"/>
            <a:ext cx="4016955" cy="449263"/>
          </a:xfrm>
          <a:prstGeom prst="rect"/>
          <a:noFill/>
          <a:ln w="12700" cmpd="sng" cap="flat">
            <a:noFill/>
            <a:prstDash val="solid"/>
            <a:round/>
          </a:ln>
        </p:spPr>
        <p:txBody>
          <a:bodyPr vert="horz" wrap="square" lIns="91440" tIns="45720" rIns="91440" bIns="45720" anchor="ctr" anchorCtr="0">
            <a:prstTxWarp prst="textNoShape"/>
          </a:bodyPr>
          <a:lstStyle/>
          <a:p>
            <a:pPr marL="0" indent="0" algn="ctr">
              <a:lnSpc>
                <a:spcPct val="100000"/>
              </a:lnSpc>
              <a:spcBef>
                <a:spcPts val="0"/>
              </a:spcBef>
              <a:spcAft>
                <a:spcPts val="0"/>
              </a:spcAft>
              <a:buNone/>
            </a:pPr>
            <a:r>
              <a:rPr lang="en-US" altLang="zh-CN" sz="1800" b="1" i="1" u="none" strike="noStrike" kern="0" cap="none" spc="0" baseline="0">
                <a:solidFill>
                  <a:srgbClr val="FFFFFF"/>
                </a:solidFill>
                <a:latin typeface="Public Sans" pitchFamily="2" charset="77"/>
                <a:ea typeface="Public Sans" pitchFamily="2" charset="77"/>
                <a:cs typeface="Public Sans" pitchFamily="2" charset="77"/>
                <a:sym typeface="Public Sans" pitchFamily="2" charset="77"/>
              </a:rPr>
              <a:t>Lorem ipsum</a:t>
            </a:r>
            <a:endParaRPr lang="zh-CN" altLang="en-US" sz="1800" b="1" i="1" u="none" strike="noStrike" kern="0" cap="none" spc="0" baseline="0">
              <a:solidFill>
                <a:srgbClr val="FFFFFF"/>
              </a:solidFill>
              <a:latin typeface="Public Sans" pitchFamily="2" charset="77"/>
              <a:ea typeface="Public Sans" pitchFamily="2" charset="77"/>
              <a:cs typeface="Public Sans" pitchFamily="2" charset="77"/>
              <a:sym typeface="Public Sans" pitchFamily="2" charset="77"/>
            </a:endParaRPr>
          </a:p>
        </p:txBody>
      </p:sp>
      <p:sp>
        <p:nvSpPr>
          <p:cNvPr id="48" name="矩形"/>
          <p:cNvSpPr>
            <a:spLocks/>
          </p:cNvSpPr>
          <p:nvPr/>
        </p:nvSpPr>
        <p:spPr>
          <a:xfrm rot="50004">
            <a:off x="3887768" y="1682314"/>
            <a:ext cx="3088716" cy="1377314"/>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2800" b="0" i="0" u="none" strike="noStrike" kern="0" cap="none" spc="0" baseline="0">
                <a:solidFill>
                  <a:srgbClr val="000000"/>
                </a:solidFill>
                <a:latin typeface="Arial" pitchFamily="0" charset="0"/>
                <a:ea typeface="Arial" pitchFamily="0" charset="0"/>
                <a:cs typeface="Arial" pitchFamily="0" charset="0"/>
              </a:rPr>
              <a:t>https://github.com/narmadha-karan/group_11_A33</a:t>
            </a:r>
            <a:endParaRPr lang="zh-CN" altLang="en-US" sz="2800" b="0" i="0" u="none" strike="noStrike" kern="0" cap="none" spc="0" baseline="0">
              <a:solidFill>
                <a:srgbClr val="000000"/>
              </a:solidFill>
              <a:latin typeface="Arial" pitchFamily="0" charset="0"/>
              <a:ea typeface="Arial" pitchFamily="0" charset="0"/>
              <a:cs typeface="Arial" pitchFamily="0" charset="0"/>
              <a:sym typeface="Arial" pitchFamily="0" charset="0"/>
            </a:endParaRPr>
          </a:p>
        </p:txBody>
      </p:sp>
    </p:spTree>
    <p:extLst>
      <p:ext uri="{BB962C8B-B14F-4D97-AF65-F5344CB8AC3E}">
        <p14:creationId xmlns:p14="http://schemas.microsoft.com/office/powerpoint/2010/main" val="189296629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C88C32"/>
      </a:dk2>
      <a:lt2>
        <a:srgbClr val="223669"/>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Simple Light">
      <a:majorFont>
        <a:latin typeface=""/>
        <a:ea typeface=""/>
        <a:cs typeface=""/>
      </a:majorFont>
      <a:minorFont>
        <a:latin typeface=""/>
        <a:ea typeface=""/>
        <a:cs typeface=""/>
      </a:minorFont>
    </a:fontScheme>
    <a:fmtScheme name="Simple Light">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ppt/theme/theme2.xml><?xml version="1.0" encoding="utf-8"?>
<a:theme xmlns:a="http://schemas.openxmlformats.org/drawingml/2006/main" name="notesMaster1">
  <a:themeElements>
    <a:clrScheme name="notesMaster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notesMaster1">
      <a:majorFont>
        <a:latin typeface=""/>
        <a:ea typeface=""/>
        <a:cs typeface=""/>
      </a:majorFont>
      <a:minorFont>
        <a:latin typeface=""/>
        <a:ea typeface=""/>
        <a:cs typeface=""/>
      </a:minorFont>
    </a:fontScheme>
    <a:fmtScheme name="notesMaster1">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docProps/app.xml><?xml version="1.0" encoding="utf-8"?>
<Properties xmlns="http://schemas.openxmlformats.org/officeDocument/2006/extended-properties">
  <Template>Normal.eit</Template>
  <TotalTime>1</TotalTime>
  <Application>Yozo_Office</Applicat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Manish Sharma</dc:creator>
  <cp:lastModifiedBy>root</cp:lastModifiedBy>
  <cp:revision>0</cp:revision>
  <dcterms:created xsi:type="dcterms:W3CDTF">2020-08-12T02:21:46Z</dcterms:created>
  <dcterms:modified xsi:type="dcterms:W3CDTF">2023-03-17T07:37:43Z</dcterms:modified>
</cp:coreProperties>
</file>

<file path=docProps/custom.xml><?xml version="1.0" encoding="utf-8"?>
<Properties xmlns:vt="http://schemas.openxmlformats.org/officeDocument/2006/docPropsVTypes" xmlns="http://schemas.openxmlformats.org/officeDocument/2006/custom-properties">
  <property fmtid="{D5CDD505-2E9C-101B-9397-08002B2CF9AE}" pid="2" name="ICV">
    <vt:lpwstr>10019ca3862443eeaf39fc0e73ad124d</vt:lpwstr>
  </property>
</Properties>
</file>